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  <p:sldMasterId id="2147483672" r:id="rId4"/>
    <p:sldMasterId id="2147483680" r:id="rId5"/>
    <p:sldMasterId id="2147483688" r:id="rId6"/>
    <p:sldMasterId id="2147483700" r:id="rId7"/>
  </p:sldMasterIdLst>
  <p:notesMasterIdLst>
    <p:notesMasterId r:id="rId9"/>
  </p:notesMasterIdLst>
  <p:sldIdLst>
    <p:sldId id="334" r:id="rId8"/>
    <p:sldId id="335" r:id="rId10"/>
    <p:sldId id="336" r:id="rId11"/>
    <p:sldId id="337" r:id="rId12"/>
    <p:sldId id="338" r:id="rId13"/>
    <p:sldId id="339" r:id="rId14"/>
    <p:sldId id="340" r:id="rId15"/>
    <p:sldId id="341" r:id="rId16"/>
    <p:sldId id="342" r:id="rId17"/>
    <p:sldId id="343" r:id="rId18"/>
    <p:sldId id="344" r:id="rId19"/>
    <p:sldId id="256" r:id="rId20"/>
    <p:sldId id="300" r:id="rId21"/>
    <p:sldId id="301" r:id="rId22"/>
    <p:sldId id="302" r:id="rId23"/>
    <p:sldId id="286" r:id="rId24"/>
    <p:sldId id="287" r:id="rId25"/>
    <p:sldId id="288" r:id="rId26"/>
    <p:sldId id="289" r:id="rId27"/>
    <p:sldId id="347" r:id="rId28"/>
    <p:sldId id="348" r:id="rId29"/>
    <p:sldId id="349" r:id="rId30"/>
    <p:sldId id="350" r:id="rId31"/>
    <p:sldId id="351" r:id="rId32"/>
    <p:sldId id="306" r:id="rId33"/>
    <p:sldId id="290" r:id="rId34"/>
    <p:sldId id="291" r:id="rId35"/>
    <p:sldId id="294" r:id="rId36"/>
    <p:sldId id="303" r:id="rId37"/>
    <p:sldId id="304" r:id="rId38"/>
    <p:sldId id="307" r:id="rId39"/>
    <p:sldId id="308" r:id="rId40"/>
    <p:sldId id="305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45" r:id="rId49"/>
    <p:sldId id="317" r:id="rId50"/>
    <p:sldId id="318" r:id="rId51"/>
    <p:sldId id="326" r:id="rId52"/>
    <p:sldId id="320" r:id="rId53"/>
    <p:sldId id="327" r:id="rId54"/>
    <p:sldId id="322" r:id="rId55"/>
    <p:sldId id="328" r:id="rId56"/>
    <p:sldId id="329" r:id="rId57"/>
    <p:sldId id="330" r:id="rId58"/>
  </p:sldIdLst>
  <p:sldSz cx="12192000" cy="6858000"/>
  <p:notesSz cx="6858000" cy="9144000"/>
  <p:embeddedFontLst>
    <p:embeddedFont>
      <p:font typeface="Arial Black" panose="020B0A04020102020204" pitchFamily="34" charset="0"/>
      <p:bold r:id="rId62"/>
    </p:embeddedFont>
    <p:embeddedFont>
      <p:font typeface="微软雅黑" panose="020B0503020204020204" pitchFamily="34" charset="-122"/>
      <p:regular r:id="rId63"/>
    </p:embeddedFont>
    <p:embeddedFont>
      <p:font typeface="微软雅黑 Light" panose="020B0502040204020203" pitchFamily="34" charset="-122"/>
      <p:regular r:id="rId64"/>
    </p:embeddedFont>
    <p:embeddedFont>
      <p:font typeface="明黑" panose="020B0300000000000000" pitchFamily="34" charset="-122"/>
      <p:regular r:id="rId65"/>
    </p:embeddedFon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Impact" panose="020B0806030902050204" pitchFamily="34" charset="0"/>
      <p:regular r:id="rId70"/>
    </p:embeddedFont>
    <p:embeddedFont>
      <p:font typeface="Broadway" panose="04040905080B02020502" pitchFamily="82" charset="0"/>
      <p:regular r:id="rId71"/>
    </p:embeddedFont>
    <p:embeddedFont>
      <p:font typeface="楷体" panose="02010609060101010101" pitchFamily="49" charset="-122"/>
      <p:regular r:id="rId72"/>
    </p:embeddedFont>
    <p:embeddedFont>
      <p:font typeface="华文细黑" panose="02010600040101010101" pitchFamily="2" charset="-122"/>
      <p:regular r:id="rId7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C8"/>
    <a:srgbClr val="2092A0"/>
    <a:srgbClr val="16595E"/>
    <a:srgbClr val="E7634F"/>
    <a:srgbClr val="495455"/>
    <a:srgbClr val="FEE540"/>
    <a:srgbClr val="F2E4C5"/>
    <a:srgbClr val="F08A45"/>
    <a:srgbClr val="CFE8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895" autoAdjust="0"/>
  </p:normalViewPr>
  <p:slideViewPr>
    <p:cSldViewPr showGuides="1">
      <p:cViewPr varScale="1">
        <p:scale>
          <a:sx n="68" d="100"/>
          <a:sy n="68" d="100"/>
        </p:scale>
        <p:origin x="816" y="66"/>
      </p:cViewPr>
      <p:guideLst>
        <p:guide orient="horz" pos="2170"/>
        <p:guide pos="381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font12.fntdata"/><Relationship Id="rId72" Type="http://schemas.openxmlformats.org/officeDocument/2006/relationships/font" Target="fonts/font11.fntdata"/><Relationship Id="rId71" Type="http://schemas.openxmlformats.org/officeDocument/2006/relationships/font" Target="fonts/font10.fntdata"/><Relationship Id="rId70" Type="http://schemas.openxmlformats.org/officeDocument/2006/relationships/font" Target="fonts/font9.fntdata"/><Relationship Id="rId7" Type="http://schemas.openxmlformats.org/officeDocument/2006/relationships/slideMaster" Target="slideMasters/slideMaster6.xml"/><Relationship Id="rId69" Type="http://schemas.openxmlformats.org/officeDocument/2006/relationships/font" Target="fonts/font8.fntdata"/><Relationship Id="rId68" Type="http://schemas.openxmlformats.org/officeDocument/2006/relationships/font" Target="fonts/font7.fntdata"/><Relationship Id="rId67" Type="http://schemas.openxmlformats.org/officeDocument/2006/relationships/font" Target="fonts/font6.fntdata"/><Relationship Id="rId66" Type="http://schemas.openxmlformats.org/officeDocument/2006/relationships/font" Target="fonts/font5.fntdata"/><Relationship Id="rId65" Type="http://schemas.openxmlformats.org/officeDocument/2006/relationships/font" Target="fonts/font4.fntdata"/><Relationship Id="rId64" Type="http://schemas.openxmlformats.org/officeDocument/2006/relationships/font" Target="fonts/font3.fntdata"/><Relationship Id="rId63" Type="http://schemas.openxmlformats.org/officeDocument/2006/relationships/font" Target="fonts/font2.fntdata"/><Relationship Id="rId62" Type="http://schemas.openxmlformats.org/officeDocument/2006/relationships/font" Target="fonts/font1.fntdata"/><Relationship Id="rId61" Type="http://schemas.openxmlformats.org/officeDocument/2006/relationships/tableStyles" Target="tableStyles.xml"/><Relationship Id="rId60" Type="http://schemas.openxmlformats.org/officeDocument/2006/relationships/viewProps" Target="viewProps.xml"/><Relationship Id="rId6" Type="http://schemas.openxmlformats.org/officeDocument/2006/relationships/slideMaster" Target="slideMasters/slideMaster5.xml"/><Relationship Id="rId59" Type="http://schemas.openxmlformats.org/officeDocument/2006/relationships/presProps" Target="presProps.xml"/><Relationship Id="rId58" Type="http://schemas.openxmlformats.org/officeDocument/2006/relationships/slide" Target="slides/slide50.xml"/><Relationship Id="rId57" Type="http://schemas.openxmlformats.org/officeDocument/2006/relationships/slide" Target="slides/slide49.xml"/><Relationship Id="rId56" Type="http://schemas.openxmlformats.org/officeDocument/2006/relationships/slide" Target="slides/slide48.xml"/><Relationship Id="rId55" Type="http://schemas.openxmlformats.org/officeDocument/2006/relationships/slide" Target="slides/slide47.xml"/><Relationship Id="rId54" Type="http://schemas.openxmlformats.org/officeDocument/2006/relationships/slide" Target="slides/slide46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0" Type="http://schemas.openxmlformats.org/officeDocument/2006/relationships/slide" Target="slides/slide32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0" Type="http://schemas.openxmlformats.org/officeDocument/2006/relationships/slide" Target="slides/slide12.xml"/><Relationship Id="rId2" Type="http://schemas.openxmlformats.org/officeDocument/2006/relationships/theme" Target="theme/theme1.xml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F0BB99-9C2D-4F8F-A685-F87378049F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B592F5-E3CE-459D-BA42-6F3305161BD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8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683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/>
            <a:endParaRPr lang="zh-CN" altLang="en-US" dirty="0"/>
          </a:p>
        </p:txBody>
      </p:sp>
      <p:sp>
        <p:nvSpPr>
          <p:cNvPr id="7168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57347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="t" anchorCtr="0" compatLnSpc="1"/>
          <a:lstStyle/>
          <a:p>
            <a:pPr eaLnBrk="1" hangingPunct="1"/>
            <a:endParaRPr lang="zh-CN" altLang="en-US" dirty="0" smtClean="0"/>
          </a:p>
        </p:txBody>
      </p:sp>
      <p:sp>
        <p:nvSpPr>
          <p:cNvPr id="5734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eaLnBrk="1" hangingPunct="1"/>
            <a:fld id="{1E4C85AF-219D-4334-AA10-CDF88BD5A9EC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mtClean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smtClean="0"/>
          </a:p>
        </p:txBody>
      </p:sp>
      <p:sp>
        <p:nvSpPr>
          <p:cNvPr id="593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eaLnBrk="1" hangingPunct="1"/>
            <a:fld id="{91BBEC87-95B0-4B19-86AD-0090EA80137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mtClean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270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  <p:sp>
        <p:nvSpPr>
          <p:cNvPr id="72707" name="Rectangle 2"/>
          <p:cNvSpPr>
            <a:spLocks noRot="1" noTextEdit="1"/>
          </p:cNvSpPr>
          <p:nvPr>
            <p:ph type="sldImg"/>
          </p:nvPr>
        </p:nvSpPr>
        <p:spPr/>
      </p:sp>
      <p:sp>
        <p:nvSpPr>
          <p:cNvPr id="72708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smtClean="0"/>
          </a:p>
        </p:txBody>
      </p:sp>
      <p:sp>
        <p:nvSpPr>
          <p:cNvPr id="593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eaLnBrk="1" hangingPunct="1"/>
            <a:fld id="{91BBEC87-95B0-4B19-86AD-0090EA80137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mtClean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F6AB4-15AB-4C26-8E51-6DE2D58C3DC1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F6AB4-15AB-4C26-8E51-6DE2D58C3DC1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F6AB4-15AB-4C26-8E51-6DE2D58C3DC1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smtClean="0"/>
          </a:p>
        </p:txBody>
      </p:sp>
      <p:sp>
        <p:nvSpPr>
          <p:cNvPr id="593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eaLnBrk="1" hangingPunct="1"/>
            <a:fld id="{91BBEC87-95B0-4B19-86AD-0090EA80137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mtClean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6ECE3-DB76-4227-8B8A-6D9644D71A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433DA-C46D-4B19-9C2C-26AA6EB2BE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6ECE3-DB76-4227-8B8A-6D9644D71A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433DA-C46D-4B19-9C2C-26AA6EB2BE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6ECE3-DB76-4227-8B8A-6D9644D71A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433DA-C46D-4B19-9C2C-26AA6EB2BE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AD8832-2CA2-4EB6-9FFF-AD9C740BDCB1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531DC5-140D-4CAE-9260-3AE69BEDE109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FFD4E9-303C-4614-9380-508412F9BD3A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C1684C-C5BA-4691-8017-0BB8916AAEFC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3AA7F2-34DF-4A7F-B9C7-B645045641A1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99C61B-F1C9-42D3-B978-A49175EB61C7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68FFF1-0623-47AB-B219-908AC8C77DE1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98B887-2D6A-47D0-BB3D-6D44E5AAB45D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42A8D8-95B7-41FF-B9C8-8DCD63D56CD6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91C152-A8B4-4C20-BDB4-2A4E48F5D02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C6C87E-27AA-452E-8A65-F7EA80205D72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94C0F4-CE88-45D9-A5BD-0867B0A0A75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34B117-3003-46FB-9266-119016412D39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AE9EA3-F5C2-4A99-BE57-8077A0BD9935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34465B-2F57-4B4A-85BF-EB2B3EBA7E66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D3352C-A999-403F-BABA-792EF90D0A4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6ECE3-DB76-4227-8B8A-6D9644D71A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433DA-C46D-4B19-9C2C-26AA6EB2BE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B779D8-EE3F-4D95-88C0-B947CFE31E73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441B84-3E5A-48E4-8D0A-C64B6905DE35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0BF4A2-CAF8-426E-A18C-5C18D749320D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2E8E71-49D1-48D6-8C22-54990E6B07F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E072C5-CF64-4E51-87F1-15AE6FC6E7BE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A0BB5B-B66A-4E78-9277-4DF5A85299A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3F3AC0-D1D8-4280-9828-90CF6DB133A0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48B2CA-E6C2-4FFE-A579-BFA6CF67629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维建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7" name="同侧圆角矩形 6"/>
          <p:cNvSpPr/>
          <p:nvPr userDrawn="1"/>
        </p:nvSpPr>
        <p:spPr>
          <a:xfrm flipV="1">
            <a:off x="396847" y="5599702"/>
            <a:ext cx="11393348" cy="773439"/>
          </a:xfrm>
          <a:prstGeom prst="round2Same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96847" y="1446430"/>
            <a:ext cx="11393348" cy="462905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9" name="任意多边形 8"/>
          <p:cNvSpPr/>
          <p:nvPr userDrawn="1"/>
        </p:nvSpPr>
        <p:spPr>
          <a:xfrm>
            <a:off x="396847" y="368350"/>
            <a:ext cx="11393348" cy="1078080"/>
          </a:xfrm>
          <a:custGeom>
            <a:avLst/>
            <a:gdLst>
              <a:gd name="connsiteX0" fmla="*/ 11061165 w 11393348"/>
              <a:gd name="connsiteY0" fmla="*/ 59498 h 1078080"/>
              <a:gd name="connsiteX1" fmla="*/ 10957047 w 11393348"/>
              <a:gd name="connsiteY1" fmla="*/ 163617 h 1078080"/>
              <a:gd name="connsiteX2" fmla="*/ 11061165 w 11393348"/>
              <a:gd name="connsiteY2" fmla="*/ 267735 h 1078080"/>
              <a:gd name="connsiteX3" fmla="*/ 11165283 w 11393348"/>
              <a:gd name="connsiteY3" fmla="*/ 163617 h 1078080"/>
              <a:gd name="connsiteX4" fmla="*/ 11061165 w 11393348"/>
              <a:gd name="connsiteY4" fmla="*/ 59498 h 1078080"/>
              <a:gd name="connsiteX5" fmla="*/ 10745617 w 11393348"/>
              <a:gd name="connsiteY5" fmla="*/ 59498 h 1078080"/>
              <a:gd name="connsiteX6" fmla="*/ 10641499 w 11393348"/>
              <a:gd name="connsiteY6" fmla="*/ 163617 h 1078080"/>
              <a:gd name="connsiteX7" fmla="*/ 10745617 w 11393348"/>
              <a:gd name="connsiteY7" fmla="*/ 267735 h 1078080"/>
              <a:gd name="connsiteX8" fmla="*/ 10849735 w 11393348"/>
              <a:gd name="connsiteY8" fmla="*/ 163617 h 1078080"/>
              <a:gd name="connsiteX9" fmla="*/ 10745617 w 11393348"/>
              <a:gd name="connsiteY9" fmla="*/ 59498 h 1078080"/>
              <a:gd name="connsiteX10" fmla="*/ 10430058 w 11393348"/>
              <a:gd name="connsiteY10" fmla="*/ 59498 h 1078080"/>
              <a:gd name="connsiteX11" fmla="*/ 10325940 w 11393348"/>
              <a:gd name="connsiteY11" fmla="*/ 163617 h 1078080"/>
              <a:gd name="connsiteX12" fmla="*/ 10430058 w 11393348"/>
              <a:gd name="connsiteY12" fmla="*/ 267735 h 1078080"/>
              <a:gd name="connsiteX13" fmla="*/ 10534176 w 11393348"/>
              <a:gd name="connsiteY13" fmla="*/ 163617 h 1078080"/>
              <a:gd name="connsiteX14" fmla="*/ 10430058 w 11393348"/>
              <a:gd name="connsiteY14" fmla="*/ 59498 h 1078080"/>
              <a:gd name="connsiteX15" fmla="*/ 10114500 w 11393348"/>
              <a:gd name="connsiteY15" fmla="*/ 59498 h 1078080"/>
              <a:gd name="connsiteX16" fmla="*/ 10010381 w 11393348"/>
              <a:gd name="connsiteY16" fmla="*/ 163617 h 1078080"/>
              <a:gd name="connsiteX17" fmla="*/ 10114500 w 11393348"/>
              <a:gd name="connsiteY17" fmla="*/ 267735 h 1078080"/>
              <a:gd name="connsiteX18" fmla="*/ 10218618 w 11393348"/>
              <a:gd name="connsiteY18" fmla="*/ 163617 h 1078080"/>
              <a:gd name="connsiteX19" fmla="*/ 10114500 w 11393348"/>
              <a:gd name="connsiteY19" fmla="*/ 59498 h 1078080"/>
              <a:gd name="connsiteX20" fmla="*/ 9798941 w 11393348"/>
              <a:gd name="connsiteY20" fmla="*/ 59498 h 1078080"/>
              <a:gd name="connsiteX21" fmla="*/ 9694823 w 11393348"/>
              <a:gd name="connsiteY21" fmla="*/ 163617 h 1078080"/>
              <a:gd name="connsiteX22" fmla="*/ 9798941 w 11393348"/>
              <a:gd name="connsiteY22" fmla="*/ 267735 h 1078080"/>
              <a:gd name="connsiteX23" fmla="*/ 9903059 w 11393348"/>
              <a:gd name="connsiteY23" fmla="*/ 163617 h 1078080"/>
              <a:gd name="connsiteX24" fmla="*/ 9798941 w 11393348"/>
              <a:gd name="connsiteY24" fmla="*/ 59498 h 1078080"/>
              <a:gd name="connsiteX25" fmla="*/ 9483382 w 11393348"/>
              <a:gd name="connsiteY25" fmla="*/ 59498 h 1078080"/>
              <a:gd name="connsiteX26" fmla="*/ 9379264 w 11393348"/>
              <a:gd name="connsiteY26" fmla="*/ 163617 h 1078080"/>
              <a:gd name="connsiteX27" fmla="*/ 9483382 w 11393348"/>
              <a:gd name="connsiteY27" fmla="*/ 267735 h 1078080"/>
              <a:gd name="connsiteX28" fmla="*/ 9587501 w 11393348"/>
              <a:gd name="connsiteY28" fmla="*/ 163617 h 1078080"/>
              <a:gd name="connsiteX29" fmla="*/ 9483382 w 11393348"/>
              <a:gd name="connsiteY29" fmla="*/ 59498 h 1078080"/>
              <a:gd name="connsiteX30" fmla="*/ 9167824 w 11393348"/>
              <a:gd name="connsiteY30" fmla="*/ 59498 h 1078080"/>
              <a:gd name="connsiteX31" fmla="*/ 9063706 w 11393348"/>
              <a:gd name="connsiteY31" fmla="*/ 163617 h 1078080"/>
              <a:gd name="connsiteX32" fmla="*/ 9167824 w 11393348"/>
              <a:gd name="connsiteY32" fmla="*/ 267735 h 1078080"/>
              <a:gd name="connsiteX33" fmla="*/ 9271942 w 11393348"/>
              <a:gd name="connsiteY33" fmla="*/ 163617 h 1078080"/>
              <a:gd name="connsiteX34" fmla="*/ 9167824 w 11393348"/>
              <a:gd name="connsiteY34" fmla="*/ 59498 h 1078080"/>
              <a:gd name="connsiteX35" fmla="*/ 8852265 w 11393348"/>
              <a:gd name="connsiteY35" fmla="*/ 59498 h 1078080"/>
              <a:gd name="connsiteX36" fmla="*/ 8748147 w 11393348"/>
              <a:gd name="connsiteY36" fmla="*/ 163617 h 1078080"/>
              <a:gd name="connsiteX37" fmla="*/ 8852265 w 11393348"/>
              <a:gd name="connsiteY37" fmla="*/ 267735 h 1078080"/>
              <a:gd name="connsiteX38" fmla="*/ 8956383 w 11393348"/>
              <a:gd name="connsiteY38" fmla="*/ 163617 h 1078080"/>
              <a:gd name="connsiteX39" fmla="*/ 8852265 w 11393348"/>
              <a:gd name="connsiteY39" fmla="*/ 59498 h 1078080"/>
              <a:gd name="connsiteX40" fmla="*/ 8536707 w 11393348"/>
              <a:gd name="connsiteY40" fmla="*/ 59498 h 1078080"/>
              <a:gd name="connsiteX41" fmla="*/ 8432588 w 11393348"/>
              <a:gd name="connsiteY41" fmla="*/ 163617 h 1078080"/>
              <a:gd name="connsiteX42" fmla="*/ 8536707 w 11393348"/>
              <a:gd name="connsiteY42" fmla="*/ 267735 h 1078080"/>
              <a:gd name="connsiteX43" fmla="*/ 8640825 w 11393348"/>
              <a:gd name="connsiteY43" fmla="*/ 163617 h 1078080"/>
              <a:gd name="connsiteX44" fmla="*/ 8536707 w 11393348"/>
              <a:gd name="connsiteY44" fmla="*/ 59498 h 1078080"/>
              <a:gd name="connsiteX45" fmla="*/ 8221148 w 11393348"/>
              <a:gd name="connsiteY45" fmla="*/ 59498 h 1078080"/>
              <a:gd name="connsiteX46" fmla="*/ 8117029 w 11393348"/>
              <a:gd name="connsiteY46" fmla="*/ 163617 h 1078080"/>
              <a:gd name="connsiteX47" fmla="*/ 8221148 w 11393348"/>
              <a:gd name="connsiteY47" fmla="*/ 267735 h 1078080"/>
              <a:gd name="connsiteX48" fmla="*/ 8325266 w 11393348"/>
              <a:gd name="connsiteY48" fmla="*/ 163617 h 1078080"/>
              <a:gd name="connsiteX49" fmla="*/ 8221148 w 11393348"/>
              <a:gd name="connsiteY49" fmla="*/ 59498 h 1078080"/>
              <a:gd name="connsiteX50" fmla="*/ 7905590 w 11393348"/>
              <a:gd name="connsiteY50" fmla="*/ 59498 h 1078080"/>
              <a:gd name="connsiteX51" fmla="*/ 7801471 w 11393348"/>
              <a:gd name="connsiteY51" fmla="*/ 163617 h 1078080"/>
              <a:gd name="connsiteX52" fmla="*/ 7905590 w 11393348"/>
              <a:gd name="connsiteY52" fmla="*/ 267735 h 1078080"/>
              <a:gd name="connsiteX53" fmla="*/ 8009707 w 11393348"/>
              <a:gd name="connsiteY53" fmla="*/ 163617 h 1078080"/>
              <a:gd name="connsiteX54" fmla="*/ 7905590 w 11393348"/>
              <a:gd name="connsiteY54" fmla="*/ 59498 h 1078080"/>
              <a:gd name="connsiteX55" fmla="*/ 7590031 w 11393348"/>
              <a:gd name="connsiteY55" fmla="*/ 59498 h 1078080"/>
              <a:gd name="connsiteX56" fmla="*/ 7485913 w 11393348"/>
              <a:gd name="connsiteY56" fmla="*/ 163617 h 1078080"/>
              <a:gd name="connsiteX57" fmla="*/ 7590031 w 11393348"/>
              <a:gd name="connsiteY57" fmla="*/ 267735 h 1078080"/>
              <a:gd name="connsiteX58" fmla="*/ 7694149 w 11393348"/>
              <a:gd name="connsiteY58" fmla="*/ 163617 h 1078080"/>
              <a:gd name="connsiteX59" fmla="*/ 7590031 w 11393348"/>
              <a:gd name="connsiteY59" fmla="*/ 59498 h 1078080"/>
              <a:gd name="connsiteX60" fmla="*/ 7274472 w 11393348"/>
              <a:gd name="connsiteY60" fmla="*/ 59498 h 1078080"/>
              <a:gd name="connsiteX61" fmla="*/ 7170354 w 11393348"/>
              <a:gd name="connsiteY61" fmla="*/ 163617 h 1078080"/>
              <a:gd name="connsiteX62" fmla="*/ 7274472 w 11393348"/>
              <a:gd name="connsiteY62" fmla="*/ 267735 h 1078080"/>
              <a:gd name="connsiteX63" fmla="*/ 7378591 w 11393348"/>
              <a:gd name="connsiteY63" fmla="*/ 163617 h 1078080"/>
              <a:gd name="connsiteX64" fmla="*/ 7274472 w 11393348"/>
              <a:gd name="connsiteY64" fmla="*/ 59498 h 1078080"/>
              <a:gd name="connsiteX65" fmla="*/ 6958914 w 11393348"/>
              <a:gd name="connsiteY65" fmla="*/ 59498 h 1078080"/>
              <a:gd name="connsiteX66" fmla="*/ 6854796 w 11393348"/>
              <a:gd name="connsiteY66" fmla="*/ 163617 h 1078080"/>
              <a:gd name="connsiteX67" fmla="*/ 6958914 w 11393348"/>
              <a:gd name="connsiteY67" fmla="*/ 267735 h 1078080"/>
              <a:gd name="connsiteX68" fmla="*/ 7063032 w 11393348"/>
              <a:gd name="connsiteY68" fmla="*/ 163617 h 1078080"/>
              <a:gd name="connsiteX69" fmla="*/ 6958914 w 11393348"/>
              <a:gd name="connsiteY69" fmla="*/ 59498 h 1078080"/>
              <a:gd name="connsiteX70" fmla="*/ 6643355 w 11393348"/>
              <a:gd name="connsiteY70" fmla="*/ 59498 h 1078080"/>
              <a:gd name="connsiteX71" fmla="*/ 6539237 w 11393348"/>
              <a:gd name="connsiteY71" fmla="*/ 163617 h 1078080"/>
              <a:gd name="connsiteX72" fmla="*/ 6643355 w 11393348"/>
              <a:gd name="connsiteY72" fmla="*/ 267735 h 1078080"/>
              <a:gd name="connsiteX73" fmla="*/ 6747473 w 11393348"/>
              <a:gd name="connsiteY73" fmla="*/ 163617 h 1078080"/>
              <a:gd name="connsiteX74" fmla="*/ 6643355 w 11393348"/>
              <a:gd name="connsiteY74" fmla="*/ 59498 h 1078080"/>
              <a:gd name="connsiteX75" fmla="*/ 6327797 w 11393348"/>
              <a:gd name="connsiteY75" fmla="*/ 59498 h 1078080"/>
              <a:gd name="connsiteX76" fmla="*/ 6223678 w 11393348"/>
              <a:gd name="connsiteY76" fmla="*/ 163617 h 1078080"/>
              <a:gd name="connsiteX77" fmla="*/ 6327797 w 11393348"/>
              <a:gd name="connsiteY77" fmla="*/ 267735 h 1078080"/>
              <a:gd name="connsiteX78" fmla="*/ 6431915 w 11393348"/>
              <a:gd name="connsiteY78" fmla="*/ 163617 h 1078080"/>
              <a:gd name="connsiteX79" fmla="*/ 6327797 w 11393348"/>
              <a:gd name="connsiteY79" fmla="*/ 59498 h 1078080"/>
              <a:gd name="connsiteX80" fmla="*/ 6012238 w 11393348"/>
              <a:gd name="connsiteY80" fmla="*/ 59498 h 1078080"/>
              <a:gd name="connsiteX81" fmla="*/ 5908120 w 11393348"/>
              <a:gd name="connsiteY81" fmla="*/ 163617 h 1078080"/>
              <a:gd name="connsiteX82" fmla="*/ 6012238 w 11393348"/>
              <a:gd name="connsiteY82" fmla="*/ 267735 h 1078080"/>
              <a:gd name="connsiteX83" fmla="*/ 6116356 w 11393348"/>
              <a:gd name="connsiteY83" fmla="*/ 163617 h 1078080"/>
              <a:gd name="connsiteX84" fmla="*/ 6012238 w 11393348"/>
              <a:gd name="connsiteY84" fmla="*/ 59498 h 1078080"/>
              <a:gd name="connsiteX85" fmla="*/ 5696680 w 11393348"/>
              <a:gd name="connsiteY85" fmla="*/ 59498 h 1078080"/>
              <a:gd name="connsiteX86" fmla="*/ 5592561 w 11393348"/>
              <a:gd name="connsiteY86" fmla="*/ 163617 h 1078080"/>
              <a:gd name="connsiteX87" fmla="*/ 5696680 w 11393348"/>
              <a:gd name="connsiteY87" fmla="*/ 267735 h 1078080"/>
              <a:gd name="connsiteX88" fmla="*/ 5800798 w 11393348"/>
              <a:gd name="connsiteY88" fmla="*/ 163617 h 1078080"/>
              <a:gd name="connsiteX89" fmla="*/ 5696680 w 11393348"/>
              <a:gd name="connsiteY89" fmla="*/ 59498 h 1078080"/>
              <a:gd name="connsiteX90" fmla="*/ 5381121 w 11393348"/>
              <a:gd name="connsiteY90" fmla="*/ 59498 h 1078080"/>
              <a:gd name="connsiteX91" fmla="*/ 5277003 w 11393348"/>
              <a:gd name="connsiteY91" fmla="*/ 163617 h 1078080"/>
              <a:gd name="connsiteX92" fmla="*/ 5381121 w 11393348"/>
              <a:gd name="connsiteY92" fmla="*/ 267735 h 1078080"/>
              <a:gd name="connsiteX93" fmla="*/ 5485239 w 11393348"/>
              <a:gd name="connsiteY93" fmla="*/ 163617 h 1078080"/>
              <a:gd name="connsiteX94" fmla="*/ 5381121 w 11393348"/>
              <a:gd name="connsiteY94" fmla="*/ 59498 h 1078080"/>
              <a:gd name="connsiteX95" fmla="*/ 5065562 w 11393348"/>
              <a:gd name="connsiteY95" fmla="*/ 59498 h 1078080"/>
              <a:gd name="connsiteX96" fmla="*/ 4961444 w 11393348"/>
              <a:gd name="connsiteY96" fmla="*/ 163617 h 1078080"/>
              <a:gd name="connsiteX97" fmla="*/ 5065562 w 11393348"/>
              <a:gd name="connsiteY97" fmla="*/ 267735 h 1078080"/>
              <a:gd name="connsiteX98" fmla="*/ 5169680 w 11393348"/>
              <a:gd name="connsiteY98" fmla="*/ 163617 h 1078080"/>
              <a:gd name="connsiteX99" fmla="*/ 5065562 w 11393348"/>
              <a:gd name="connsiteY99" fmla="*/ 59498 h 1078080"/>
              <a:gd name="connsiteX100" fmla="*/ 4750004 w 11393348"/>
              <a:gd name="connsiteY100" fmla="*/ 59498 h 1078080"/>
              <a:gd name="connsiteX101" fmla="*/ 4645885 w 11393348"/>
              <a:gd name="connsiteY101" fmla="*/ 163617 h 1078080"/>
              <a:gd name="connsiteX102" fmla="*/ 4750004 w 11393348"/>
              <a:gd name="connsiteY102" fmla="*/ 267735 h 1078080"/>
              <a:gd name="connsiteX103" fmla="*/ 4854122 w 11393348"/>
              <a:gd name="connsiteY103" fmla="*/ 163617 h 1078080"/>
              <a:gd name="connsiteX104" fmla="*/ 4750004 w 11393348"/>
              <a:gd name="connsiteY104" fmla="*/ 59498 h 1078080"/>
              <a:gd name="connsiteX105" fmla="*/ 4434445 w 11393348"/>
              <a:gd name="connsiteY105" fmla="*/ 59498 h 1078080"/>
              <a:gd name="connsiteX106" fmla="*/ 4330327 w 11393348"/>
              <a:gd name="connsiteY106" fmla="*/ 163617 h 1078080"/>
              <a:gd name="connsiteX107" fmla="*/ 4434445 w 11393348"/>
              <a:gd name="connsiteY107" fmla="*/ 267735 h 1078080"/>
              <a:gd name="connsiteX108" fmla="*/ 4538564 w 11393348"/>
              <a:gd name="connsiteY108" fmla="*/ 163617 h 1078080"/>
              <a:gd name="connsiteX109" fmla="*/ 4434445 w 11393348"/>
              <a:gd name="connsiteY109" fmla="*/ 59498 h 1078080"/>
              <a:gd name="connsiteX110" fmla="*/ 4118886 w 11393348"/>
              <a:gd name="connsiteY110" fmla="*/ 59498 h 1078080"/>
              <a:gd name="connsiteX111" fmla="*/ 4014769 w 11393348"/>
              <a:gd name="connsiteY111" fmla="*/ 163617 h 1078080"/>
              <a:gd name="connsiteX112" fmla="*/ 4118886 w 11393348"/>
              <a:gd name="connsiteY112" fmla="*/ 267735 h 1078080"/>
              <a:gd name="connsiteX113" fmla="*/ 4223004 w 11393348"/>
              <a:gd name="connsiteY113" fmla="*/ 163617 h 1078080"/>
              <a:gd name="connsiteX114" fmla="*/ 4118886 w 11393348"/>
              <a:gd name="connsiteY114" fmla="*/ 59498 h 1078080"/>
              <a:gd name="connsiteX115" fmla="*/ 3803328 w 11393348"/>
              <a:gd name="connsiteY115" fmla="*/ 59498 h 1078080"/>
              <a:gd name="connsiteX116" fmla="*/ 3699210 w 11393348"/>
              <a:gd name="connsiteY116" fmla="*/ 163617 h 1078080"/>
              <a:gd name="connsiteX117" fmla="*/ 3803328 w 11393348"/>
              <a:gd name="connsiteY117" fmla="*/ 267735 h 1078080"/>
              <a:gd name="connsiteX118" fmla="*/ 3907446 w 11393348"/>
              <a:gd name="connsiteY118" fmla="*/ 163617 h 1078080"/>
              <a:gd name="connsiteX119" fmla="*/ 3803328 w 11393348"/>
              <a:gd name="connsiteY119" fmla="*/ 59498 h 1078080"/>
              <a:gd name="connsiteX120" fmla="*/ 3487769 w 11393348"/>
              <a:gd name="connsiteY120" fmla="*/ 59498 h 1078080"/>
              <a:gd name="connsiteX121" fmla="*/ 3383651 w 11393348"/>
              <a:gd name="connsiteY121" fmla="*/ 163617 h 1078080"/>
              <a:gd name="connsiteX122" fmla="*/ 3487769 w 11393348"/>
              <a:gd name="connsiteY122" fmla="*/ 267735 h 1078080"/>
              <a:gd name="connsiteX123" fmla="*/ 3591887 w 11393348"/>
              <a:gd name="connsiteY123" fmla="*/ 163617 h 1078080"/>
              <a:gd name="connsiteX124" fmla="*/ 3487769 w 11393348"/>
              <a:gd name="connsiteY124" fmla="*/ 59498 h 1078080"/>
              <a:gd name="connsiteX125" fmla="*/ 3172211 w 11393348"/>
              <a:gd name="connsiteY125" fmla="*/ 59498 h 1078080"/>
              <a:gd name="connsiteX126" fmla="*/ 3068092 w 11393348"/>
              <a:gd name="connsiteY126" fmla="*/ 163617 h 1078080"/>
              <a:gd name="connsiteX127" fmla="*/ 3172211 w 11393348"/>
              <a:gd name="connsiteY127" fmla="*/ 267735 h 1078080"/>
              <a:gd name="connsiteX128" fmla="*/ 3276329 w 11393348"/>
              <a:gd name="connsiteY128" fmla="*/ 163617 h 1078080"/>
              <a:gd name="connsiteX129" fmla="*/ 3172211 w 11393348"/>
              <a:gd name="connsiteY129" fmla="*/ 59498 h 1078080"/>
              <a:gd name="connsiteX130" fmla="*/ 2856652 w 11393348"/>
              <a:gd name="connsiteY130" fmla="*/ 59498 h 1078080"/>
              <a:gd name="connsiteX131" fmla="*/ 2752534 w 11393348"/>
              <a:gd name="connsiteY131" fmla="*/ 163617 h 1078080"/>
              <a:gd name="connsiteX132" fmla="*/ 2856652 w 11393348"/>
              <a:gd name="connsiteY132" fmla="*/ 267735 h 1078080"/>
              <a:gd name="connsiteX133" fmla="*/ 2960770 w 11393348"/>
              <a:gd name="connsiteY133" fmla="*/ 163617 h 1078080"/>
              <a:gd name="connsiteX134" fmla="*/ 2856652 w 11393348"/>
              <a:gd name="connsiteY134" fmla="*/ 59498 h 1078080"/>
              <a:gd name="connsiteX135" fmla="*/ 2541093 w 11393348"/>
              <a:gd name="connsiteY135" fmla="*/ 59498 h 1078080"/>
              <a:gd name="connsiteX136" fmla="*/ 2436975 w 11393348"/>
              <a:gd name="connsiteY136" fmla="*/ 163617 h 1078080"/>
              <a:gd name="connsiteX137" fmla="*/ 2541093 w 11393348"/>
              <a:gd name="connsiteY137" fmla="*/ 267735 h 1078080"/>
              <a:gd name="connsiteX138" fmla="*/ 2645212 w 11393348"/>
              <a:gd name="connsiteY138" fmla="*/ 163617 h 1078080"/>
              <a:gd name="connsiteX139" fmla="*/ 2541093 w 11393348"/>
              <a:gd name="connsiteY139" fmla="*/ 59498 h 1078080"/>
              <a:gd name="connsiteX140" fmla="*/ 2225535 w 11393348"/>
              <a:gd name="connsiteY140" fmla="*/ 59498 h 1078080"/>
              <a:gd name="connsiteX141" fmla="*/ 2121417 w 11393348"/>
              <a:gd name="connsiteY141" fmla="*/ 163617 h 1078080"/>
              <a:gd name="connsiteX142" fmla="*/ 2225535 w 11393348"/>
              <a:gd name="connsiteY142" fmla="*/ 267735 h 1078080"/>
              <a:gd name="connsiteX143" fmla="*/ 2329653 w 11393348"/>
              <a:gd name="connsiteY143" fmla="*/ 163617 h 1078080"/>
              <a:gd name="connsiteX144" fmla="*/ 2225535 w 11393348"/>
              <a:gd name="connsiteY144" fmla="*/ 59498 h 1078080"/>
              <a:gd name="connsiteX145" fmla="*/ 1909976 w 11393348"/>
              <a:gd name="connsiteY145" fmla="*/ 59498 h 1078080"/>
              <a:gd name="connsiteX146" fmla="*/ 1805858 w 11393348"/>
              <a:gd name="connsiteY146" fmla="*/ 163617 h 1078080"/>
              <a:gd name="connsiteX147" fmla="*/ 1909976 w 11393348"/>
              <a:gd name="connsiteY147" fmla="*/ 267735 h 1078080"/>
              <a:gd name="connsiteX148" fmla="*/ 2014094 w 11393348"/>
              <a:gd name="connsiteY148" fmla="*/ 163617 h 1078080"/>
              <a:gd name="connsiteX149" fmla="*/ 1909976 w 11393348"/>
              <a:gd name="connsiteY149" fmla="*/ 59498 h 1078080"/>
              <a:gd name="connsiteX150" fmla="*/ 1594417 w 11393348"/>
              <a:gd name="connsiteY150" fmla="*/ 59498 h 1078080"/>
              <a:gd name="connsiteX151" fmla="*/ 1490299 w 11393348"/>
              <a:gd name="connsiteY151" fmla="*/ 163617 h 1078080"/>
              <a:gd name="connsiteX152" fmla="*/ 1594417 w 11393348"/>
              <a:gd name="connsiteY152" fmla="*/ 267735 h 1078080"/>
              <a:gd name="connsiteX153" fmla="*/ 1698536 w 11393348"/>
              <a:gd name="connsiteY153" fmla="*/ 163617 h 1078080"/>
              <a:gd name="connsiteX154" fmla="*/ 1594417 w 11393348"/>
              <a:gd name="connsiteY154" fmla="*/ 59498 h 1078080"/>
              <a:gd name="connsiteX155" fmla="*/ 1278859 w 11393348"/>
              <a:gd name="connsiteY155" fmla="*/ 59498 h 1078080"/>
              <a:gd name="connsiteX156" fmla="*/ 1174741 w 11393348"/>
              <a:gd name="connsiteY156" fmla="*/ 163617 h 1078080"/>
              <a:gd name="connsiteX157" fmla="*/ 1278859 w 11393348"/>
              <a:gd name="connsiteY157" fmla="*/ 267735 h 1078080"/>
              <a:gd name="connsiteX158" fmla="*/ 1382977 w 11393348"/>
              <a:gd name="connsiteY158" fmla="*/ 163617 h 1078080"/>
              <a:gd name="connsiteX159" fmla="*/ 1278859 w 11393348"/>
              <a:gd name="connsiteY159" fmla="*/ 59498 h 1078080"/>
              <a:gd name="connsiteX160" fmla="*/ 963300 w 11393348"/>
              <a:gd name="connsiteY160" fmla="*/ 59498 h 1078080"/>
              <a:gd name="connsiteX161" fmla="*/ 859182 w 11393348"/>
              <a:gd name="connsiteY161" fmla="*/ 163617 h 1078080"/>
              <a:gd name="connsiteX162" fmla="*/ 963300 w 11393348"/>
              <a:gd name="connsiteY162" fmla="*/ 267735 h 1078080"/>
              <a:gd name="connsiteX163" fmla="*/ 1067418 w 11393348"/>
              <a:gd name="connsiteY163" fmla="*/ 163617 h 1078080"/>
              <a:gd name="connsiteX164" fmla="*/ 963300 w 11393348"/>
              <a:gd name="connsiteY164" fmla="*/ 59498 h 1078080"/>
              <a:gd name="connsiteX165" fmla="*/ 647742 w 11393348"/>
              <a:gd name="connsiteY165" fmla="*/ 59498 h 1078080"/>
              <a:gd name="connsiteX166" fmla="*/ 543623 w 11393348"/>
              <a:gd name="connsiteY166" fmla="*/ 163617 h 1078080"/>
              <a:gd name="connsiteX167" fmla="*/ 647742 w 11393348"/>
              <a:gd name="connsiteY167" fmla="*/ 267735 h 1078080"/>
              <a:gd name="connsiteX168" fmla="*/ 751860 w 11393348"/>
              <a:gd name="connsiteY168" fmla="*/ 163617 h 1078080"/>
              <a:gd name="connsiteX169" fmla="*/ 647742 w 11393348"/>
              <a:gd name="connsiteY169" fmla="*/ 59498 h 1078080"/>
              <a:gd name="connsiteX170" fmla="*/ 332183 w 11393348"/>
              <a:gd name="connsiteY170" fmla="*/ 59498 h 1078080"/>
              <a:gd name="connsiteX171" fmla="*/ 228065 w 11393348"/>
              <a:gd name="connsiteY171" fmla="*/ 163617 h 1078080"/>
              <a:gd name="connsiteX172" fmla="*/ 332183 w 11393348"/>
              <a:gd name="connsiteY172" fmla="*/ 267735 h 1078080"/>
              <a:gd name="connsiteX173" fmla="*/ 436301 w 11393348"/>
              <a:gd name="connsiteY173" fmla="*/ 163617 h 1078080"/>
              <a:gd name="connsiteX174" fmla="*/ 332183 w 11393348"/>
              <a:gd name="connsiteY174" fmla="*/ 59498 h 1078080"/>
              <a:gd name="connsiteX175" fmla="*/ 178490 w 11393348"/>
              <a:gd name="connsiteY175" fmla="*/ 0 h 1078080"/>
              <a:gd name="connsiteX176" fmla="*/ 11214858 w 11393348"/>
              <a:gd name="connsiteY176" fmla="*/ 0 h 1078080"/>
              <a:gd name="connsiteX177" fmla="*/ 11393348 w 11393348"/>
              <a:gd name="connsiteY177" fmla="*/ 178490 h 1078080"/>
              <a:gd name="connsiteX178" fmla="*/ 11393348 w 11393348"/>
              <a:gd name="connsiteY178" fmla="*/ 711784 h 1078080"/>
              <a:gd name="connsiteX179" fmla="*/ 11393348 w 11393348"/>
              <a:gd name="connsiteY179" fmla="*/ 1070917 h 1078080"/>
              <a:gd name="connsiteX180" fmla="*/ 11393348 w 11393348"/>
              <a:gd name="connsiteY180" fmla="*/ 1078080 h 1078080"/>
              <a:gd name="connsiteX181" fmla="*/ 0 w 11393348"/>
              <a:gd name="connsiteY181" fmla="*/ 1078080 h 1078080"/>
              <a:gd name="connsiteX182" fmla="*/ 0 w 11393348"/>
              <a:gd name="connsiteY182" fmla="*/ 1070917 h 1078080"/>
              <a:gd name="connsiteX183" fmla="*/ 0 w 11393348"/>
              <a:gd name="connsiteY183" fmla="*/ 711784 h 1078080"/>
              <a:gd name="connsiteX184" fmla="*/ 0 w 11393348"/>
              <a:gd name="connsiteY184" fmla="*/ 178490 h 1078080"/>
              <a:gd name="connsiteX185" fmla="*/ 178490 w 11393348"/>
              <a:gd name="connsiteY185" fmla="*/ 0 h 107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11393348" h="1078080">
                <a:moveTo>
                  <a:pt x="11061165" y="59498"/>
                </a:moveTo>
                <a:cubicBezTo>
                  <a:pt x="11003663" y="59498"/>
                  <a:pt x="10957047" y="106114"/>
                  <a:pt x="10957047" y="163617"/>
                </a:cubicBezTo>
                <a:cubicBezTo>
                  <a:pt x="10957047" y="221119"/>
                  <a:pt x="11003663" y="267735"/>
                  <a:pt x="11061165" y="267735"/>
                </a:cubicBezTo>
                <a:cubicBezTo>
                  <a:pt x="11118667" y="267735"/>
                  <a:pt x="11165283" y="221119"/>
                  <a:pt x="11165283" y="163617"/>
                </a:cubicBezTo>
                <a:cubicBezTo>
                  <a:pt x="11165283" y="106114"/>
                  <a:pt x="11118667" y="59498"/>
                  <a:pt x="11061165" y="59498"/>
                </a:cubicBezTo>
                <a:close/>
                <a:moveTo>
                  <a:pt x="10745617" y="59498"/>
                </a:moveTo>
                <a:cubicBezTo>
                  <a:pt x="10688115" y="59498"/>
                  <a:pt x="10641499" y="106114"/>
                  <a:pt x="10641499" y="163617"/>
                </a:cubicBezTo>
                <a:cubicBezTo>
                  <a:pt x="10641499" y="221119"/>
                  <a:pt x="10688115" y="267735"/>
                  <a:pt x="10745617" y="267735"/>
                </a:cubicBezTo>
                <a:cubicBezTo>
                  <a:pt x="10803119" y="267735"/>
                  <a:pt x="10849735" y="221119"/>
                  <a:pt x="10849735" y="163617"/>
                </a:cubicBezTo>
                <a:cubicBezTo>
                  <a:pt x="10849735" y="106114"/>
                  <a:pt x="10803119" y="59498"/>
                  <a:pt x="10745617" y="59498"/>
                </a:cubicBezTo>
                <a:close/>
                <a:moveTo>
                  <a:pt x="10430058" y="59498"/>
                </a:moveTo>
                <a:cubicBezTo>
                  <a:pt x="10372556" y="59498"/>
                  <a:pt x="10325940" y="106114"/>
                  <a:pt x="10325940" y="163617"/>
                </a:cubicBezTo>
                <a:cubicBezTo>
                  <a:pt x="10325940" y="221119"/>
                  <a:pt x="10372556" y="267735"/>
                  <a:pt x="10430058" y="267735"/>
                </a:cubicBezTo>
                <a:cubicBezTo>
                  <a:pt x="10487560" y="267735"/>
                  <a:pt x="10534176" y="221119"/>
                  <a:pt x="10534176" y="163617"/>
                </a:cubicBezTo>
                <a:cubicBezTo>
                  <a:pt x="10534176" y="106114"/>
                  <a:pt x="10487560" y="59498"/>
                  <a:pt x="10430058" y="59498"/>
                </a:cubicBezTo>
                <a:close/>
                <a:moveTo>
                  <a:pt x="10114500" y="59498"/>
                </a:moveTo>
                <a:cubicBezTo>
                  <a:pt x="10056997" y="59498"/>
                  <a:pt x="10010381" y="106114"/>
                  <a:pt x="10010381" y="163617"/>
                </a:cubicBezTo>
                <a:cubicBezTo>
                  <a:pt x="10010381" y="221119"/>
                  <a:pt x="10056997" y="267735"/>
                  <a:pt x="10114500" y="267735"/>
                </a:cubicBezTo>
                <a:cubicBezTo>
                  <a:pt x="10172002" y="267735"/>
                  <a:pt x="10218618" y="221119"/>
                  <a:pt x="10218618" y="163617"/>
                </a:cubicBezTo>
                <a:cubicBezTo>
                  <a:pt x="10218618" y="106114"/>
                  <a:pt x="10172002" y="59498"/>
                  <a:pt x="10114500" y="59498"/>
                </a:cubicBezTo>
                <a:close/>
                <a:moveTo>
                  <a:pt x="9798941" y="59498"/>
                </a:moveTo>
                <a:cubicBezTo>
                  <a:pt x="9741439" y="59498"/>
                  <a:pt x="9694823" y="106114"/>
                  <a:pt x="9694823" y="163617"/>
                </a:cubicBezTo>
                <a:cubicBezTo>
                  <a:pt x="9694823" y="221119"/>
                  <a:pt x="9741439" y="267735"/>
                  <a:pt x="9798941" y="267735"/>
                </a:cubicBezTo>
                <a:cubicBezTo>
                  <a:pt x="9856443" y="267735"/>
                  <a:pt x="9903059" y="221119"/>
                  <a:pt x="9903059" y="163617"/>
                </a:cubicBezTo>
                <a:cubicBezTo>
                  <a:pt x="9903059" y="106114"/>
                  <a:pt x="9856443" y="59498"/>
                  <a:pt x="9798941" y="59498"/>
                </a:cubicBezTo>
                <a:close/>
                <a:moveTo>
                  <a:pt x="9483382" y="59498"/>
                </a:moveTo>
                <a:cubicBezTo>
                  <a:pt x="9425880" y="59498"/>
                  <a:pt x="9379264" y="106114"/>
                  <a:pt x="9379264" y="163617"/>
                </a:cubicBezTo>
                <a:cubicBezTo>
                  <a:pt x="9379264" y="221119"/>
                  <a:pt x="9425880" y="267735"/>
                  <a:pt x="9483382" y="267735"/>
                </a:cubicBezTo>
                <a:cubicBezTo>
                  <a:pt x="9540884" y="267735"/>
                  <a:pt x="9587501" y="221119"/>
                  <a:pt x="9587501" y="163617"/>
                </a:cubicBezTo>
                <a:cubicBezTo>
                  <a:pt x="9587501" y="106114"/>
                  <a:pt x="9540884" y="59498"/>
                  <a:pt x="9483382" y="59498"/>
                </a:cubicBezTo>
                <a:close/>
                <a:moveTo>
                  <a:pt x="9167824" y="59498"/>
                </a:moveTo>
                <a:cubicBezTo>
                  <a:pt x="9110322" y="59498"/>
                  <a:pt x="9063706" y="106114"/>
                  <a:pt x="9063706" y="163617"/>
                </a:cubicBezTo>
                <a:cubicBezTo>
                  <a:pt x="9063706" y="221119"/>
                  <a:pt x="9110322" y="267735"/>
                  <a:pt x="9167824" y="267735"/>
                </a:cubicBezTo>
                <a:cubicBezTo>
                  <a:pt x="9225326" y="267735"/>
                  <a:pt x="9271942" y="221119"/>
                  <a:pt x="9271942" y="163617"/>
                </a:cubicBezTo>
                <a:cubicBezTo>
                  <a:pt x="9271942" y="106114"/>
                  <a:pt x="9225326" y="59498"/>
                  <a:pt x="9167824" y="59498"/>
                </a:cubicBezTo>
                <a:close/>
                <a:moveTo>
                  <a:pt x="8852265" y="59498"/>
                </a:moveTo>
                <a:cubicBezTo>
                  <a:pt x="8794763" y="59498"/>
                  <a:pt x="8748147" y="106114"/>
                  <a:pt x="8748147" y="163617"/>
                </a:cubicBezTo>
                <a:cubicBezTo>
                  <a:pt x="8748147" y="221119"/>
                  <a:pt x="8794763" y="267735"/>
                  <a:pt x="8852265" y="267735"/>
                </a:cubicBezTo>
                <a:cubicBezTo>
                  <a:pt x="8909767" y="267735"/>
                  <a:pt x="8956383" y="221119"/>
                  <a:pt x="8956383" y="163617"/>
                </a:cubicBezTo>
                <a:cubicBezTo>
                  <a:pt x="8956383" y="106114"/>
                  <a:pt x="8909767" y="59498"/>
                  <a:pt x="8852265" y="59498"/>
                </a:cubicBezTo>
                <a:close/>
                <a:moveTo>
                  <a:pt x="8536707" y="59498"/>
                </a:moveTo>
                <a:cubicBezTo>
                  <a:pt x="8479204" y="59498"/>
                  <a:pt x="8432588" y="106114"/>
                  <a:pt x="8432588" y="163617"/>
                </a:cubicBezTo>
                <a:cubicBezTo>
                  <a:pt x="8432588" y="221119"/>
                  <a:pt x="8479204" y="267735"/>
                  <a:pt x="8536707" y="267735"/>
                </a:cubicBezTo>
                <a:cubicBezTo>
                  <a:pt x="8594209" y="267735"/>
                  <a:pt x="8640825" y="221119"/>
                  <a:pt x="8640825" y="163617"/>
                </a:cubicBezTo>
                <a:cubicBezTo>
                  <a:pt x="8640825" y="106114"/>
                  <a:pt x="8594209" y="59498"/>
                  <a:pt x="8536707" y="59498"/>
                </a:cubicBezTo>
                <a:close/>
                <a:moveTo>
                  <a:pt x="8221148" y="59498"/>
                </a:moveTo>
                <a:cubicBezTo>
                  <a:pt x="8163646" y="59498"/>
                  <a:pt x="8117029" y="106114"/>
                  <a:pt x="8117029" y="163617"/>
                </a:cubicBezTo>
                <a:cubicBezTo>
                  <a:pt x="8117029" y="221119"/>
                  <a:pt x="8163646" y="267735"/>
                  <a:pt x="8221148" y="267735"/>
                </a:cubicBezTo>
                <a:cubicBezTo>
                  <a:pt x="8278650" y="267735"/>
                  <a:pt x="8325266" y="221119"/>
                  <a:pt x="8325266" y="163617"/>
                </a:cubicBezTo>
                <a:cubicBezTo>
                  <a:pt x="8325266" y="106114"/>
                  <a:pt x="8278650" y="59498"/>
                  <a:pt x="8221148" y="59498"/>
                </a:cubicBezTo>
                <a:close/>
                <a:moveTo>
                  <a:pt x="7905590" y="59498"/>
                </a:moveTo>
                <a:cubicBezTo>
                  <a:pt x="7848087" y="59498"/>
                  <a:pt x="7801471" y="106114"/>
                  <a:pt x="7801471" y="163617"/>
                </a:cubicBezTo>
                <a:cubicBezTo>
                  <a:pt x="7801471" y="221119"/>
                  <a:pt x="7848087" y="267735"/>
                  <a:pt x="7905590" y="267735"/>
                </a:cubicBezTo>
                <a:cubicBezTo>
                  <a:pt x="7963092" y="267735"/>
                  <a:pt x="8009707" y="221119"/>
                  <a:pt x="8009707" y="163617"/>
                </a:cubicBezTo>
                <a:cubicBezTo>
                  <a:pt x="8009707" y="106114"/>
                  <a:pt x="7963092" y="59498"/>
                  <a:pt x="7905590" y="59498"/>
                </a:cubicBezTo>
                <a:close/>
                <a:moveTo>
                  <a:pt x="7590031" y="59498"/>
                </a:moveTo>
                <a:cubicBezTo>
                  <a:pt x="7532529" y="59498"/>
                  <a:pt x="7485913" y="106114"/>
                  <a:pt x="7485913" y="163617"/>
                </a:cubicBezTo>
                <a:cubicBezTo>
                  <a:pt x="7485913" y="221119"/>
                  <a:pt x="7532529" y="267735"/>
                  <a:pt x="7590031" y="267735"/>
                </a:cubicBezTo>
                <a:cubicBezTo>
                  <a:pt x="7647533" y="267735"/>
                  <a:pt x="7694149" y="221119"/>
                  <a:pt x="7694149" y="163617"/>
                </a:cubicBezTo>
                <a:cubicBezTo>
                  <a:pt x="7694149" y="106114"/>
                  <a:pt x="7647533" y="59498"/>
                  <a:pt x="7590031" y="59498"/>
                </a:cubicBezTo>
                <a:close/>
                <a:moveTo>
                  <a:pt x="7274472" y="59498"/>
                </a:moveTo>
                <a:cubicBezTo>
                  <a:pt x="7216970" y="59498"/>
                  <a:pt x="7170354" y="106114"/>
                  <a:pt x="7170354" y="163617"/>
                </a:cubicBezTo>
                <a:cubicBezTo>
                  <a:pt x="7170354" y="221119"/>
                  <a:pt x="7216970" y="267735"/>
                  <a:pt x="7274472" y="267735"/>
                </a:cubicBezTo>
                <a:cubicBezTo>
                  <a:pt x="7331974" y="267735"/>
                  <a:pt x="7378591" y="221119"/>
                  <a:pt x="7378591" y="163617"/>
                </a:cubicBezTo>
                <a:cubicBezTo>
                  <a:pt x="7378591" y="106114"/>
                  <a:pt x="7331974" y="59498"/>
                  <a:pt x="7274472" y="59498"/>
                </a:cubicBezTo>
                <a:close/>
                <a:moveTo>
                  <a:pt x="6958914" y="59498"/>
                </a:moveTo>
                <a:cubicBezTo>
                  <a:pt x="6901412" y="59498"/>
                  <a:pt x="6854796" y="106114"/>
                  <a:pt x="6854796" y="163617"/>
                </a:cubicBezTo>
                <a:cubicBezTo>
                  <a:pt x="6854796" y="221119"/>
                  <a:pt x="6901412" y="267735"/>
                  <a:pt x="6958914" y="267735"/>
                </a:cubicBezTo>
                <a:cubicBezTo>
                  <a:pt x="7016416" y="267735"/>
                  <a:pt x="7063032" y="221119"/>
                  <a:pt x="7063032" y="163617"/>
                </a:cubicBezTo>
                <a:cubicBezTo>
                  <a:pt x="7063032" y="106114"/>
                  <a:pt x="7016416" y="59498"/>
                  <a:pt x="6958914" y="59498"/>
                </a:cubicBezTo>
                <a:close/>
                <a:moveTo>
                  <a:pt x="6643355" y="59498"/>
                </a:moveTo>
                <a:cubicBezTo>
                  <a:pt x="6585853" y="59498"/>
                  <a:pt x="6539237" y="106114"/>
                  <a:pt x="6539237" y="163617"/>
                </a:cubicBezTo>
                <a:cubicBezTo>
                  <a:pt x="6539237" y="221119"/>
                  <a:pt x="6585853" y="267735"/>
                  <a:pt x="6643355" y="267735"/>
                </a:cubicBezTo>
                <a:cubicBezTo>
                  <a:pt x="6700857" y="267735"/>
                  <a:pt x="6747473" y="221119"/>
                  <a:pt x="6747473" y="163617"/>
                </a:cubicBezTo>
                <a:cubicBezTo>
                  <a:pt x="6747473" y="106114"/>
                  <a:pt x="6700857" y="59498"/>
                  <a:pt x="6643355" y="59498"/>
                </a:cubicBezTo>
                <a:close/>
                <a:moveTo>
                  <a:pt x="6327797" y="59498"/>
                </a:moveTo>
                <a:cubicBezTo>
                  <a:pt x="6270294" y="59498"/>
                  <a:pt x="6223678" y="106114"/>
                  <a:pt x="6223678" y="163617"/>
                </a:cubicBezTo>
                <a:cubicBezTo>
                  <a:pt x="6223678" y="221119"/>
                  <a:pt x="6270294" y="267735"/>
                  <a:pt x="6327797" y="267735"/>
                </a:cubicBezTo>
                <a:cubicBezTo>
                  <a:pt x="6385299" y="267735"/>
                  <a:pt x="6431915" y="221119"/>
                  <a:pt x="6431915" y="163617"/>
                </a:cubicBezTo>
                <a:cubicBezTo>
                  <a:pt x="6431915" y="106114"/>
                  <a:pt x="6385299" y="59498"/>
                  <a:pt x="6327797" y="59498"/>
                </a:cubicBezTo>
                <a:close/>
                <a:moveTo>
                  <a:pt x="6012238" y="59498"/>
                </a:moveTo>
                <a:cubicBezTo>
                  <a:pt x="5954736" y="59498"/>
                  <a:pt x="5908120" y="106114"/>
                  <a:pt x="5908120" y="163617"/>
                </a:cubicBezTo>
                <a:cubicBezTo>
                  <a:pt x="5908120" y="221119"/>
                  <a:pt x="5954736" y="267735"/>
                  <a:pt x="6012238" y="267735"/>
                </a:cubicBezTo>
                <a:cubicBezTo>
                  <a:pt x="6069740" y="267735"/>
                  <a:pt x="6116356" y="221119"/>
                  <a:pt x="6116356" y="163617"/>
                </a:cubicBezTo>
                <a:cubicBezTo>
                  <a:pt x="6116356" y="106114"/>
                  <a:pt x="6069740" y="59498"/>
                  <a:pt x="6012238" y="59498"/>
                </a:cubicBezTo>
                <a:close/>
                <a:moveTo>
                  <a:pt x="5696680" y="59498"/>
                </a:moveTo>
                <a:cubicBezTo>
                  <a:pt x="5639178" y="59498"/>
                  <a:pt x="5592561" y="106114"/>
                  <a:pt x="5592561" y="163617"/>
                </a:cubicBezTo>
                <a:cubicBezTo>
                  <a:pt x="5592561" y="221119"/>
                  <a:pt x="5639178" y="267735"/>
                  <a:pt x="5696680" y="267735"/>
                </a:cubicBezTo>
                <a:cubicBezTo>
                  <a:pt x="5754182" y="267735"/>
                  <a:pt x="5800798" y="221119"/>
                  <a:pt x="5800798" y="163617"/>
                </a:cubicBezTo>
                <a:cubicBezTo>
                  <a:pt x="5800798" y="106114"/>
                  <a:pt x="5754182" y="59498"/>
                  <a:pt x="5696680" y="59498"/>
                </a:cubicBezTo>
                <a:close/>
                <a:moveTo>
                  <a:pt x="5381121" y="59498"/>
                </a:moveTo>
                <a:cubicBezTo>
                  <a:pt x="5323619" y="59498"/>
                  <a:pt x="5277003" y="106114"/>
                  <a:pt x="5277003" y="163617"/>
                </a:cubicBezTo>
                <a:cubicBezTo>
                  <a:pt x="5277003" y="221119"/>
                  <a:pt x="5323619" y="267735"/>
                  <a:pt x="5381121" y="267735"/>
                </a:cubicBezTo>
                <a:cubicBezTo>
                  <a:pt x="5438623" y="267735"/>
                  <a:pt x="5485239" y="221119"/>
                  <a:pt x="5485239" y="163617"/>
                </a:cubicBezTo>
                <a:cubicBezTo>
                  <a:pt x="5485239" y="106114"/>
                  <a:pt x="5438623" y="59498"/>
                  <a:pt x="5381121" y="59498"/>
                </a:cubicBezTo>
                <a:close/>
                <a:moveTo>
                  <a:pt x="5065562" y="59498"/>
                </a:moveTo>
                <a:cubicBezTo>
                  <a:pt x="5008060" y="59498"/>
                  <a:pt x="4961444" y="106114"/>
                  <a:pt x="4961444" y="163617"/>
                </a:cubicBezTo>
                <a:cubicBezTo>
                  <a:pt x="4961444" y="221119"/>
                  <a:pt x="5008060" y="267735"/>
                  <a:pt x="5065562" y="267735"/>
                </a:cubicBezTo>
                <a:cubicBezTo>
                  <a:pt x="5123064" y="267735"/>
                  <a:pt x="5169680" y="221119"/>
                  <a:pt x="5169680" y="163617"/>
                </a:cubicBezTo>
                <a:cubicBezTo>
                  <a:pt x="5169680" y="106114"/>
                  <a:pt x="5123064" y="59498"/>
                  <a:pt x="5065562" y="59498"/>
                </a:cubicBezTo>
                <a:close/>
                <a:moveTo>
                  <a:pt x="4750004" y="59498"/>
                </a:moveTo>
                <a:cubicBezTo>
                  <a:pt x="4692501" y="59498"/>
                  <a:pt x="4645885" y="106114"/>
                  <a:pt x="4645885" y="163617"/>
                </a:cubicBezTo>
                <a:cubicBezTo>
                  <a:pt x="4645885" y="221119"/>
                  <a:pt x="4692501" y="267735"/>
                  <a:pt x="4750004" y="267735"/>
                </a:cubicBezTo>
                <a:cubicBezTo>
                  <a:pt x="4807506" y="267735"/>
                  <a:pt x="4854122" y="221119"/>
                  <a:pt x="4854122" y="163617"/>
                </a:cubicBezTo>
                <a:cubicBezTo>
                  <a:pt x="4854122" y="106114"/>
                  <a:pt x="4807506" y="59498"/>
                  <a:pt x="4750004" y="59498"/>
                </a:cubicBezTo>
                <a:close/>
                <a:moveTo>
                  <a:pt x="4434445" y="59498"/>
                </a:moveTo>
                <a:cubicBezTo>
                  <a:pt x="4376943" y="59498"/>
                  <a:pt x="4330327" y="106114"/>
                  <a:pt x="4330327" y="163617"/>
                </a:cubicBezTo>
                <a:cubicBezTo>
                  <a:pt x="4330327" y="221119"/>
                  <a:pt x="4376943" y="267735"/>
                  <a:pt x="4434445" y="267735"/>
                </a:cubicBezTo>
                <a:cubicBezTo>
                  <a:pt x="4491947" y="267735"/>
                  <a:pt x="4538564" y="221119"/>
                  <a:pt x="4538564" y="163617"/>
                </a:cubicBezTo>
                <a:cubicBezTo>
                  <a:pt x="4538564" y="106114"/>
                  <a:pt x="4491947" y="59498"/>
                  <a:pt x="4434445" y="59498"/>
                </a:cubicBezTo>
                <a:close/>
                <a:moveTo>
                  <a:pt x="4118886" y="59498"/>
                </a:moveTo>
                <a:cubicBezTo>
                  <a:pt x="4061384" y="59498"/>
                  <a:pt x="4014769" y="106114"/>
                  <a:pt x="4014769" y="163617"/>
                </a:cubicBezTo>
                <a:cubicBezTo>
                  <a:pt x="4014769" y="221119"/>
                  <a:pt x="4061384" y="267735"/>
                  <a:pt x="4118886" y="267735"/>
                </a:cubicBezTo>
                <a:cubicBezTo>
                  <a:pt x="4176388" y="267735"/>
                  <a:pt x="4223004" y="221119"/>
                  <a:pt x="4223004" y="163617"/>
                </a:cubicBezTo>
                <a:cubicBezTo>
                  <a:pt x="4223004" y="106114"/>
                  <a:pt x="4176388" y="59498"/>
                  <a:pt x="4118886" y="59498"/>
                </a:cubicBezTo>
                <a:close/>
                <a:moveTo>
                  <a:pt x="3803328" y="59498"/>
                </a:moveTo>
                <a:cubicBezTo>
                  <a:pt x="3745826" y="59498"/>
                  <a:pt x="3699210" y="106114"/>
                  <a:pt x="3699210" y="163617"/>
                </a:cubicBezTo>
                <a:cubicBezTo>
                  <a:pt x="3699210" y="221119"/>
                  <a:pt x="3745826" y="267735"/>
                  <a:pt x="3803328" y="267735"/>
                </a:cubicBezTo>
                <a:cubicBezTo>
                  <a:pt x="3860830" y="267735"/>
                  <a:pt x="3907446" y="221119"/>
                  <a:pt x="3907446" y="163617"/>
                </a:cubicBezTo>
                <a:cubicBezTo>
                  <a:pt x="3907446" y="106114"/>
                  <a:pt x="3860830" y="59498"/>
                  <a:pt x="3803328" y="59498"/>
                </a:cubicBezTo>
                <a:close/>
                <a:moveTo>
                  <a:pt x="3487769" y="59498"/>
                </a:moveTo>
                <a:cubicBezTo>
                  <a:pt x="3430267" y="59498"/>
                  <a:pt x="3383651" y="106114"/>
                  <a:pt x="3383651" y="163617"/>
                </a:cubicBezTo>
                <a:cubicBezTo>
                  <a:pt x="3383651" y="221119"/>
                  <a:pt x="3430267" y="267735"/>
                  <a:pt x="3487769" y="267735"/>
                </a:cubicBezTo>
                <a:cubicBezTo>
                  <a:pt x="3545271" y="267735"/>
                  <a:pt x="3591887" y="221119"/>
                  <a:pt x="3591887" y="163617"/>
                </a:cubicBezTo>
                <a:cubicBezTo>
                  <a:pt x="3591887" y="106114"/>
                  <a:pt x="3545271" y="59498"/>
                  <a:pt x="3487769" y="59498"/>
                </a:cubicBezTo>
                <a:close/>
                <a:moveTo>
                  <a:pt x="3172211" y="59498"/>
                </a:moveTo>
                <a:cubicBezTo>
                  <a:pt x="3114709" y="59498"/>
                  <a:pt x="3068092" y="106114"/>
                  <a:pt x="3068092" y="163617"/>
                </a:cubicBezTo>
                <a:cubicBezTo>
                  <a:pt x="3068092" y="221119"/>
                  <a:pt x="3114709" y="267735"/>
                  <a:pt x="3172211" y="267735"/>
                </a:cubicBezTo>
                <a:cubicBezTo>
                  <a:pt x="3229713" y="267735"/>
                  <a:pt x="3276329" y="221119"/>
                  <a:pt x="3276329" y="163617"/>
                </a:cubicBezTo>
                <a:cubicBezTo>
                  <a:pt x="3276329" y="106114"/>
                  <a:pt x="3229713" y="59498"/>
                  <a:pt x="3172211" y="59498"/>
                </a:cubicBezTo>
                <a:close/>
                <a:moveTo>
                  <a:pt x="2856652" y="59498"/>
                </a:moveTo>
                <a:cubicBezTo>
                  <a:pt x="2799150" y="59498"/>
                  <a:pt x="2752534" y="106114"/>
                  <a:pt x="2752534" y="163617"/>
                </a:cubicBezTo>
                <a:cubicBezTo>
                  <a:pt x="2752534" y="221119"/>
                  <a:pt x="2799150" y="267735"/>
                  <a:pt x="2856652" y="267735"/>
                </a:cubicBezTo>
                <a:cubicBezTo>
                  <a:pt x="2914154" y="267735"/>
                  <a:pt x="2960770" y="221119"/>
                  <a:pt x="2960770" y="163617"/>
                </a:cubicBezTo>
                <a:cubicBezTo>
                  <a:pt x="2960770" y="106114"/>
                  <a:pt x="2914154" y="59498"/>
                  <a:pt x="2856652" y="59498"/>
                </a:cubicBezTo>
                <a:close/>
                <a:moveTo>
                  <a:pt x="2541093" y="59498"/>
                </a:moveTo>
                <a:cubicBezTo>
                  <a:pt x="2483591" y="59498"/>
                  <a:pt x="2436975" y="106114"/>
                  <a:pt x="2436975" y="163617"/>
                </a:cubicBezTo>
                <a:cubicBezTo>
                  <a:pt x="2436975" y="221119"/>
                  <a:pt x="2483591" y="267735"/>
                  <a:pt x="2541093" y="267735"/>
                </a:cubicBezTo>
                <a:cubicBezTo>
                  <a:pt x="2598595" y="267735"/>
                  <a:pt x="2645212" y="221119"/>
                  <a:pt x="2645212" y="163617"/>
                </a:cubicBezTo>
                <a:cubicBezTo>
                  <a:pt x="2645212" y="106114"/>
                  <a:pt x="2598595" y="59498"/>
                  <a:pt x="2541093" y="59498"/>
                </a:cubicBezTo>
                <a:close/>
                <a:moveTo>
                  <a:pt x="2225535" y="59498"/>
                </a:moveTo>
                <a:cubicBezTo>
                  <a:pt x="2168033" y="59498"/>
                  <a:pt x="2121417" y="106114"/>
                  <a:pt x="2121417" y="163617"/>
                </a:cubicBezTo>
                <a:cubicBezTo>
                  <a:pt x="2121417" y="221119"/>
                  <a:pt x="2168033" y="267735"/>
                  <a:pt x="2225535" y="267735"/>
                </a:cubicBezTo>
                <a:cubicBezTo>
                  <a:pt x="2283037" y="267735"/>
                  <a:pt x="2329653" y="221119"/>
                  <a:pt x="2329653" y="163617"/>
                </a:cubicBezTo>
                <a:cubicBezTo>
                  <a:pt x="2329653" y="106114"/>
                  <a:pt x="2283037" y="59498"/>
                  <a:pt x="2225535" y="59498"/>
                </a:cubicBezTo>
                <a:close/>
                <a:moveTo>
                  <a:pt x="1909976" y="59498"/>
                </a:moveTo>
                <a:cubicBezTo>
                  <a:pt x="1852474" y="59498"/>
                  <a:pt x="1805858" y="106114"/>
                  <a:pt x="1805858" y="163617"/>
                </a:cubicBezTo>
                <a:cubicBezTo>
                  <a:pt x="1805858" y="221119"/>
                  <a:pt x="1852474" y="267735"/>
                  <a:pt x="1909976" y="267735"/>
                </a:cubicBezTo>
                <a:cubicBezTo>
                  <a:pt x="1967478" y="267735"/>
                  <a:pt x="2014094" y="221119"/>
                  <a:pt x="2014094" y="163617"/>
                </a:cubicBezTo>
                <a:cubicBezTo>
                  <a:pt x="2014094" y="106114"/>
                  <a:pt x="1967478" y="59498"/>
                  <a:pt x="1909976" y="59498"/>
                </a:cubicBezTo>
                <a:close/>
                <a:moveTo>
                  <a:pt x="1594417" y="59498"/>
                </a:moveTo>
                <a:cubicBezTo>
                  <a:pt x="1536915" y="59498"/>
                  <a:pt x="1490299" y="106114"/>
                  <a:pt x="1490299" y="163617"/>
                </a:cubicBezTo>
                <a:cubicBezTo>
                  <a:pt x="1490299" y="221119"/>
                  <a:pt x="1536915" y="267735"/>
                  <a:pt x="1594417" y="267735"/>
                </a:cubicBezTo>
                <a:cubicBezTo>
                  <a:pt x="1651919" y="267735"/>
                  <a:pt x="1698536" y="221119"/>
                  <a:pt x="1698536" y="163617"/>
                </a:cubicBezTo>
                <a:cubicBezTo>
                  <a:pt x="1698536" y="106114"/>
                  <a:pt x="1651919" y="59498"/>
                  <a:pt x="1594417" y="59498"/>
                </a:cubicBezTo>
                <a:close/>
                <a:moveTo>
                  <a:pt x="1278859" y="59498"/>
                </a:moveTo>
                <a:cubicBezTo>
                  <a:pt x="1221357" y="59498"/>
                  <a:pt x="1174741" y="106114"/>
                  <a:pt x="1174741" y="163617"/>
                </a:cubicBezTo>
                <a:cubicBezTo>
                  <a:pt x="1174741" y="221119"/>
                  <a:pt x="1221357" y="267735"/>
                  <a:pt x="1278859" y="267735"/>
                </a:cubicBezTo>
                <a:cubicBezTo>
                  <a:pt x="1336361" y="267735"/>
                  <a:pt x="1382977" y="221119"/>
                  <a:pt x="1382977" y="163617"/>
                </a:cubicBezTo>
                <a:cubicBezTo>
                  <a:pt x="1382977" y="106114"/>
                  <a:pt x="1336361" y="59498"/>
                  <a:pt x="1278859" y="59498"/>
                </a:cubicBezTo>
                <a:close/>
                <a:moveTo>
                  <a:pt x="963300" y="59498"/>
                </a:moveTo>
                <a:cubicBezTo>
                  <a:pt x="905798" y="59498"/>
                  <a:pt x="859182" y="106114"/>
                  <a:pt x="859182" y="163617"/>
                </a:cubicBezTo>
                <a:cubicBezTo>
                  <a:pt x="859182" y="221119"/>
                  <a:pt x="905798" y="267735"/>
                  <a:pt x="963300" y="267735"/>
                </a:cubicBezTo>
                <a:cubicBezTo>
                  <a:pt x="1020802" y="267735"/>
                  <a:pt x="1067418" y="221119"/>
                  <a:pt x="1067418" y="163617"/>
                </a:cubicBezTo>
                <a:cubicBezTo>
                  <a:pt x="1067418" y="106114"/>
                  <a:pt x="1020802" y="59498"/>
                  <a:pt x="963300" y="59498"/>
                </a:cubicBezTo>
                <a:close/>
                <a:moveTo>
                  <a:pt x="647742" y="59498"/>
                </a:moveTo>
                <a:cubicBezTo>
                  <a:pt x="590240" y="59498"/>
                  <a:pt x="543623" y="106114"/>
                  <a:pt x="543623" y="163617"/>
                </a:cubicBezTo>
                <a:cubicBezTo>
                  <a:pt x="543623" y="221119"/>
                  <a:pt x="590240" y="267735"/>
                  <a:pt x="647742" y="267735"/>
                </a:cubicBezTo>
                <a:cubicBezTo>
                  <a:pt x="705244" y="267735"/>
                  <a:pt x="751860" y="221119"/>
                  <a:pt x="751860" y="163617"/>
                </a:cubicBezTo>
                <a:cubicBezTo>
                  <a:pt x="751860" y="106114"/>
                  <a:pt x="705244" y="59498"/>
                  <a:pt x="647742" y="59498"/>
                </a:cubicBezTo>
                <a:close/>
                <a:moveTo>
                  <a:pt x="332183" y="59498"/>
                </a:moveTo>
                <a:cubicBezTo>
                  <a:pt x="274681" y="59498"/>
                  <a:pt x="228065" y="106114"/>
                  <a:pt x="228065" y="163617"/>
                </a:cubicBezTo>
                <a:cubicBezTo>
                  <a:pt x="228065" y="221119"/>
                  <a:pt x="274681" y="267735"/>
                  <a:pt x="332183" y="267735"/>
                </a:cubicBezTo>
                <a:cubicBezTo>
                  <a:pt x="389685" y="267735"/>
                  <a:pt x="436301" y="221119"/>
                  <a:pt x="436301" y="163617"/>
                </a:cubicBezTo>
                <a:cubicBezTo>
                  <a:pt x="436301" y="106114"/>
                  <a:pt x="389685" y="59498"/>
                  <a:pt x="332183" y="59498"/>
                </a:cubicBezTo>
                <a:close/>
                <a:moveTo>
                  <a:pt x="178490" y="0"/>
                </a:moveTo>
                <a:lnTo>
                  <a:pt x="11214858" y="0"/>
                </a:lnTo>
                <a:cubicBezTo>
                  <a:pt x="11313436" y="0"/>
                  <a:pt x="11393348" y="79912"/>
                  <a:pt x="11393348" y="178490"/>
                </a:cubicBezTo>
                <a:lnTo>
                  <a:pt x="11393348" y="711784"/>
                </a:lnTo>
                <a:lnTo>
                  <a:pt x="11393348" y="1070917"/>
                </a:lnTo>
                <a:lnTo>
                  <a:pt x="11393348" y="1078080"/>
                </a:lnTo>
                <a:lnTo>
                  <a:pt x="0" y="1078080"/>
                </a:lnTo>
                <a:lnTo>
                  <a:pt x="0" y="1070917"/>
                </a:lnTo>
                <a:lnTo>
                  <a:pt x="0" y="711784"/>
                </a:lnTo>
                <a:lnTo>
                  <a:pt x="0" y="178490"/>
                </a:lnTo>
                <a:cubicBezTo>
                  <a:pt x="0" y="79912"/>
                  <a:pt x="79912" y="0"/>
                  <a:pt x="178490" y="0"/>
                </a:cubicBez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3" name="直接连接符 12"/>
          <p:cNvCxnSpPr>
            <a:stCxn id="9" idx="182"/>
            <a:endCxn id="9" idx="179"/>
          </p:cNvCxnSpPr>
          <p:nvPr userDrawn="1"/>
        </p:nvCxnSpPr>
        <p:spPr>
          <a:xfrm>
            <a:off x="396847" y="1439267"/>
            <a:ext cx="1139334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396847" y="6075485"/>
            <a:ext cx="1139334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5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19" y="752270"/>
            <a:ext cx="829158" cy="829158"/>
          </a:xfrm>
          <a:prstGeom prst="rect">
            <a:avLst/>
          </a:prstGeom>
        </p:spPr>
      </p:pic>
      <p:sp>
        <p:nvSpPr>
          <p:cNvPr id="11" name="文本框 10"/>
          <p:cNvSpPr txBox="1"/>
          <p:nvPr userDrawn="1"/>
        </p:nvSpPr>
        <p:spPr>
          <a:xfrm>
            <a:off x="1152540" y="856387"/>
            <a:ext cx="1209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200" kern="100" dirty="0" smtClean="0">
                <a:solidFill>
                  <a:prstClr val="black"/>
                </a:solidFill>
                <a:ea typeface="华康俪金黑W8(P)" panose="020B0800000000000000" pitchFamily="34" charset="-122"/>
                <a:cs typeface="Times New Roman" panose="02020603050405020304" pitchFamily="18" charset="0"/>
              </a:rPr>
              <a:t>思考</a:t>
            </a:r>
            <a:endParaRPr lang="zh-CN" altLang="en-US" sz="3200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思维建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7" name="同侧圆角矩形 6"/>
          <p:cNvSpPr/>
          <p:nvPr userDrawn="1"/>
        </p:nvSpPr>
        <p:spPr>
          <a:xfrm flipV="1">
            <a:off x="396847" y="5599702"/>
            <a:ext cx="11393348" cy="773439"/>
          </a:xfrm>
          <a:prstGeom prst="round2Same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96847" y="1446430"/>
            <a:ext cx="11393348" cy="462905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9" name="任意多边形 8"/>
          <p:cNvSpPr/>
          <p:nvPr userDrawn="1"/>
        </p:nvSpPr>
        <p:spPr>
          <a:xfrm>
            <a:off x="396847" y="368350"/>
            <a:ext cx="11393348" cy="1078080"/>
          </a:xfrm>
          <a:custGeom>
            <a:avLst/>
            <a:gdLst>
              <a:gd name="connsiteX0" fmla="*/ 11061165 w 11393348"/>
              <a:gd name="connsiteY0" fmla="*/ 59498 h 1078080"/>
              <a:gd name="connsiteX1" fmla="*/ 10957047 w 11393348"/>
              <a:gd name="connsiteY1" fmla="*/ 163617 h 1078080"/>
              <a:gd name="connsiteX2" fmla="*/ 11061165 w 11393348"/>
              <a:gd name="connsiteY2" fmla="*/ 267735 h 1078080"/>
              <a:gd name="connsiteX3" fmla="*/ 11165283 w 11393348"/>
              <a:gd name="connsiteY3" fmla="*/ 163617 h 1078080"/>
              <a:gd name="connsiteX4" fmla="*/ 11061165 w 11393348"/>
              <a:gd name="connsiteY4" fmla="*/ 59498 h 1078080"/>
              <a:gd name="connsiteX5" fmla="*/ 10745617 w 11393348"/>
              <a:gd name="connsiteY5" fmla="*/ 59498 h 1078080"/>
              <a:gd name="connsiteX6" fmla="*/ 10641499 w 11393348"/>
              <a:gd name="connsiteY6" fmla="*/ 163617 h 1078080"/>
              <a:gd name="connsiteX7" fmla="*/ 10745617 w 11393348"/>
              <a:gd name="connsiteY7" fmla="*/ 267735 h 1078080"/>
              <a:gd name="connsiteX8" fmla="*/ 10849735 w 11393348"/>
              <a:gd name="connsiteY8" fmla="*/ 163617 h 1078080"/>
              <a:gd name="connsiteX9" fmla="*/ 10745617 w 11393348"/>
              <a:gd name="connsiteY9" fmla="*/ 59498 h 1078080"/>
              <a:gd name="connsiteX10" fmla="*/ 10430058 w 11393348"/>
              <a:gd name="connsiteY10" fmla="*/ 59498 h 1078080"/>
              <a:gd name="connsiteX11" fmla="*/ 10325940 w 11393348"/>
              <a:gd name="connsiteY11" fmla="*/ 163617 h 1078080"/>
              <a:gd name="connsiteX12" fmla="*/ 10430058 w 11393348"/>
              <a:gd name="connsiteY12" fmla="*/ 267735 h 1078080"/>
              <a:gd name="connsiteX13" fmla="*/ 10534176 w 11393348"/>
              <a:gd name="connsiteY13" fmla="*/ 163617 h 1078080"/>
              <a:gd name="connsiteX14" fmla="*/ 10430058 w 11393348"/>
              <a:gd name="connsiteY14" fmla="*/ 59498 h 1078080"/>
              <a:gd name="connsiteX15" fmla="*/ 10114500 w 11393348"/>
              <a:gd name="connsiteY15" fmla="*/ 59498 h 1078080"/>
              <a:gd name="connsiteX16" fmla="*/ 10010381 w 11393348"/>
              <a:gd name="connsiteY16" fmla="*/ 163617 h 1078080"/>
              <a:gd name="connsiteX17" fmla="*/ 10114500 w 11393348"/>
              <a:gd name="connsiteY17" fmla="*/ 267735 h 1078080"/>
              <a:gd name="connsiteX18" fmla="*/ 10218618 w 11393348"/>
              <a:gd name="connsiteY18" fmla="*/ 163617 h 1078080"/>
              <a:gd name="connsiteX19" fmla="*/ 10114500 w 11393348"/>
              <a:gd name="connsiteY19" fmla="*/ 59498 h 1078080"/>
              <a:gd name="connsiteX20" fmla="*/ 9798941 w 11393348"/>
              <a:gd name="connsiteY20" fmla="*/ 59498 h 1078080"/>
              <a:gd name="connsiteX21" fmla="*/ 9694823 w 11393348"/>
              <a:gd name="connsiteY21" fmla="*/ 163617 h 1078080"/>
              <a:gd name="connsiteX22" fmla="*/ 9798941 w 11393348"/>
              <a:gd name="connsiteY22" fmla="*/ 267735 h 1078080"/>
              <a:gd name="connsiteX23" fmla="*/ 9903059 w 11393348"/>
              <a:gd name="connsiteY23" fmla="*/ 163617 h 1078080"/>
              <a:gd name="connsiteX24" fmla="*/ 9798941 w 11393348"/>
              <a:gd name="connsiteY24" fmla="*/ 59498 h 1078080"/>
              <a:gd name="connsiteX25" fmla="*/ 9483382 w 11393348"/>
              <a:gd name="connsiteY25" fmla="*/ 59498 h 1078080"/>
              <a:gd name="connsiteX26" fmla="*/ 9379264 w 11393348"/>
              <a:gd name="connsiteY26" fmla="*/ 163617 h 1078080"/>
              <a:gd name="connsiteX27" fmla="*/ 9483382 w 11393348"/>
              <a:gd name="connsiteY27" fmla="*/ 267735 h 1078080"/>
              <a:gd name="connsiteX28" fmla="*/ 9587501 w 11393348"/>
              <a:gd name="connsiteY28" fmla="*/ 163617 h 1078080"/>
              <a:gd name="connsiteX29" fmla="*/ 9483382 w 11393348"/>
              <a:gd name="connsiteY29" fmla="*/ 59498 h 1078080"/>
              <a:gd name="connsiteX30" fmla="*/ 9167824 w 11393348"/>
              <a:gd name="connsiteY30" fmla="*/ 59498 h 1078080"/>
              <a:gd name="connsiteX31" fmla="*/ 9063706 w 11393348"/>
              <a:gd name="connsiteY31" fmla="*/ 163617 h 1078080"/>
              <a:gd name="connsiteX32" fmla="*/ 9167824 w 11393348"/>
              <a:gd name="connsiteY32" fmla="*/ 267735 h 1078080"/>
              <a:gd name="connsiteX33" fmla="*/ 9271942 w 11393348"/>
              <a:gd name="connsiteY33" fmla="*/ 163617 h 1078080"/>
              <a:gd name="connsiteX34" fmla="*/ 9167824 w 11393348"/>
              <a:gd name="connsiteY34" fmla="*/ 59498 h 1078080"/>
              <a:gd name="connsiteX35" fmla="*/ 8852265 w 11393348"/>
              <a:gd name="connsiteY35" fmla="*/ 59498 h 1078080"/>
              <a:gd name="connsiteX36" fmla="*/ 8748147 w 11393348"/>
              <a:gd name="connsiteY36" fmla="*/ 163617 h 1078080"/>
              <a:gd name="connsiteX37" fmla="*/ 8852265 w 11393348"/>
              <a:gd name="connsiteY37" fmla="*/ 267735 h 1078080"/>
              <a:gd name="connsiteX38" fmla="*/ 8956383 w 11393348"/>
              <a:gd name="connsiteY38" fmla="*/ 163617 h 1078080"/>
              <a:gd name="connsiteX39" fmla="*/ 8852265 w 11393348"/>
              <a:gd name="connsiteY39" fmla="*/ 59498 h 1078080"/>
              <a:gd name="connsiteX40" fmla="*/ 8536707 w 11393348"/>
              <a:gd name="connsiteY40" fmla="*/ 59498 h 1078080"/>
              <a:gd name="connsiteX41" fmla="*/ 8432588 w 11393348"/>
              <a:gd name="connsiteY41" fmla="*/ 163617 h 1078080"/>
              <a:gd name="connsiteX42" fmla="*/ 8536707 w 11393348"/>
              <a:gd name="connsiteY42" fmla="*/ 267735 h 1078080"/>
              <a:gd name="connsiteX43" fmla="*/ 8640825 w 11393348"/>
              <a:gd name="connsiteY43" fmla="*/ 163617 h 1078080"/>
              <a:gd name="connsiteX44" fmla="*/ 8536707 w 11393348"/>
              <a:gd name="connsiteY44" fmla="*/ 59498 h 1078080"/>
              <a:gd name="connsiteX45" fmla="*/ 8221148 w 11393348"/>
              <a:gd name="connsiteY45" fmla="*/ 59498 h 1078080"/>
              <a:gd name="connsiteX46" fmla="*/ 8117029 w 11393348"/>
              <a:gd name="connsiteY46" fmla="*/ 163617 h 1078080"/>
              <a:gd name="connsiteX47" fmla="*/ 8221148 w 11393348"/>
              <a:gd name="connsiteY47" fmla="*/ 267735 h 1078080"/>
              <a:gd name="connsiteX48" fmla="*/ 8325266 w 11393348"/>
              <a:gd name="connsiteY48" fmla="*/ 163617 h 1078080"/>
              <a:gd name="connsiteX49" fmla="*/ 8221148 w 11393348"/>
              <a:gd name="connsiteY49" fmla="*/ 59498 h 1078080"/>
              <a:gd name="connsiteX50" fmla="*/ 7905590 w 11393348"/>
              <a:gd name="connsiteY50" fmla="*/ 59498 h 1078080"/>
              <a:gd name="connsiteX51" fmla="*/ 7801471 w 11393348"/>
              <a:gd name="connsiteY51" fmla="*/ 163617 h 1078080"/>
              <a:gd name="connsiteX52" fmla="*/ 7905590 w 11393348"/>
              <a:gd name="connsiteY52" fmla="*/ 267735 h 1078080"/>
              <a:gd name="connsiteX53" fmla="*/ 8009707 w 11393348"/>
              <a:gd name="connsiteY53" fmla="*/ 163617 h 1078080"/>
              <a:gd name="connsiteX54" fmla="*/ 7905590 w 11393348"/>
              <a:gd name="connsiteY54" fmla="*/ 59498 h 1078080"/>
              <a:gd name="connsiteX55" fmla="*/ 7590031 w 11393348"/>
              <a:gd name="connsiteY55" fmla="*/ 59498 h 1078080"/>
              <a:gd name="connsiteX56" fmla="*/ 7485913 w 11393348"/>
              <a:gd name="connsiteY56" fmla="*/ 163617 h 1078080"/>
              <a:gd name="connsiteX57" fmla="*/ 7590031 w 11393348"/>
              <a:gd name="connsiteY57" fmla="*/ 267735 h 1078080"/>
              <a:gd name="connsiteX58" fmla="*/ 7694149 w 11393348"/>
              <a:gd name="connsiteY58" fmla="*/ 163617 h 1078080"/>
              <a:gd name="connsiteX59" fmla="*/ 7590031 w 11393348"/>
              <a:gd name="connsiteY59" fmla="*/ 59498 h 1078080"/>
              <a:gd name="connsiteX60" fmla="*/ 7274472 w 11393348"/>
              <a:gd name="connsiteY60" fmla="*/ 59498 h 1078080"/>
              <a:gd name="connsiteX61" fmla="*/ 7170354 w 11393348"/>
              <a:gd name="connsiteY61" fmla="*/ 163617 h 1078080"/>
              <a:gd name="connsiteX62" fmla="*/ 7274472 w 11393348"/>
              <a:gd name="connsiteY62" fmla="*/ 267735 h 1078080"/>
              <a:gd name="connsiteX63" fmla="*/ 7378591 w 11393348"/>
              <a:gd name="connsiteY63" fmla="*/ 163617 h 1078080"/>
              <a:gd name="connsiteX64" fmla="*/ 7274472 w 11393348"/>
              <a:gd name="connsiteY64" fmla="*/ 59498 h 1078080"/>
              <a:gd name="connsiteX65" fmla="*/ 6958914 w 11393348"/>
              <a:gd name="connsiteY65" fmla="*/ 59498 h 1078080"/>
              <a:gd name="connsiteX66" fmla="*/ 6854796 w 11393348"/>
              <a:gd name="connsiteY66" fmla="*/ 163617 h 1078080"/>
              <a:gd name="connsiteX67" fmla="*/ 6958914 w 11393348"/>
              <a:gd name="connsiteY67" fmla="*/ 267735 h 1078080"/>
              <a:gd name="connsiteX68" fmla="*/ 7063032 w 11393348"/>
              <a:gd name="connsiteY68" fmla="*/ 163617 h 1078080"/>
              <a:gd name="connsiteX69" fmla="*/ 6958914 w 11393348"/>
              <a:gd name="connsiteY69" fmla="*/ 59498 h 1078080"/>
              <a:gd name="connsiteX70" fmla="*/ 6643355 w 11393348"/>
              <a:gd name="connsiteY70" fmla="*/ 59498 h 1078080"/>
              <a:gd name="connsiteX71" fmla="*/ 6539237 w 11393348"/>
              <a:gd name="connsiteY71" fmla="*/ 163617 h 1078080"/>
              <a:gd name="connsiteX72" fmla="*/ 6643355 w 11393348"/>
              <a:gd name="connsiteY72" fmla="*/ 267735 h 1078080"/>
              <a:gd name="connsiteX73" fmla="*/ 6747473 w 11393348"/>
              <a:gd name="connsiteY73" fmla="*/ 163617 h 1078080"/>
              <a:gd name="connsiteX74" fmla="*/ 6643355 w 11393348"/>
              <a:gd name="connsiteY74" fmla="*/ 59498 h 1078080"/>
              <a:gd name="connsiteX75" fmla="*/ 6327797 w 11393348"/>
              <a:gd name="connsiteY75" fmla="*/ 59498 h 1078080"/>
              <a:gd name="connsiteX76" fmla="*/ 6223678 w 11393348"/>
              <a:gd name="connsiteY76" fmla="*/ 163617 h 1078080"/>
              <a:gd name="connsiteX77" fmla="*/ 6327797 w 11393348"/>
              <a:gd name="connsiteY77" fmla="*/ 267735 h 1078080"/>
              <a:gd name="connsiteX78" fmla="*/ 6431915 w 11393348"/>
              <a:gd name="connsiteY78" fmla="*/ 163617 h 1078080"/>
              <a:gd name="connsiteX79" fmla="*/ 6327797 w 11393348"/>
              <a:gd name="connsiteY79" fmla="*/ 59498 h 1078080"/>
              <a:gd name="connsiteX80" fmla="*/ 6012238 w 11393348"/>
              <a:gd name="connsiteY80" fmla="*/ 59498 h 1078080"/>
              <a:gd name="connsiteX81" fmla="*/ 5908120 w 11393348"/>
              <a:gd name="connsiteY81" fmla="*/ 163617 h 1078080"/>
              <a:gd name="connsiteX82" fmla="*/ 6012238 w 11393348"/>
              <a:gd name="connsiteY82" fmla="*/ 267735 h 1078080"/>
              <a:gd name="connsiteX83" fmla="*/ 6116356 w 11393348"/>
              <a:gd name="connsiteY83" fmla="*/ 163617 h 1078080"/>
              <a:gd name="connsiteX84" fmla="*/ 6012238 w 11393348"/>
              <a:gd name="connsiteY84" fmla="*/ 59498 h 1078080"/>
              <a:gd name="connsiteX85" fmla="*/ 5696680 w 11393348"/>
              <a:gd name="connsiteY85" fmla="*/ 59498 h 1078080"/>
              <a:gd name="connsiteX86" fmla="*/ 5592561 w 11393348"/>
              <a:gd name="connsiteY86" fmla="*/ 163617 h 1078080"/>
              <a:gd name="connsiteX87" fmla="*/ 5696680 w 11393348"/>
              <a:gd name="connsiteY87" fmla="*/ 267735 h 1078080"/>
              <a:gd name="connsiteX88" fmla="*/ 5800798 w 11393348"/>
              <a:gd name="connsiteY88" fmla="*/ 163617 h 1078080"/>
              <a:gd name="connsiteX89" fmla="*/ 5696680 w 11393348"/>
              <a:gd name="connsiteY89" fmla="*/ 59498 h 1078080"/>
              <a:gd name="connsiteX90" fmla="*/ 5381121 w 11393348"/>
              <a:gd name="connsiteY90" fmla="*/ 59498 h 1078080"/>
              <a:gd name="connsiteX91" fmla="*/ 5277003 w 11393348"/>
              <a:gd name="connsiteY91" fmla="*/ 163617 h 1078080"/>
              <a:gd name="connsiteX92" fmla="*/ 5381121 w 11393348"/>
              <a:gd name="connsiteY92" fmla="*/ 267735 h 1078080"/>
              <a:gd name="connsiteX93" fmla="*/ 5485239 w 11393348"/>
              <a:gd name="connsiteY93" fmla="*/ 163617 h 1078080"/>
              <a:gd name="connsiteX94" fmla="*/ 5381121 w 11393348"/>
              <a:gd name="connsiteY94" fmla="*/ 59498 h 1078080"/>
              <a:gd name="connsiteX95" fmla="*/ 5065562 w 11393348"/>
              <a:gd name="connsiteY95" fmla="*/ 59498 h 1078080"/>
              <a:gd name="connsiteX96" fmla="*/ 4961444 w 11393348"/>
              <a:gd name="connsiteY96" fmla="*/ 163617 h 1078080"/>
              <a:gd name="connsiteX97" fmla="*/ 5065562 w 11393348"/>
              <a:gd name="connsiteY97" fmla="*/ 267735 h 1078080"/>
              <a:gd name="connsiteX98" fmla="*/ 5169680 w 11393348"/>
              <a:gd name="connsiteY98" fmla="*/ 163617 h 1078080"/>
              <a:gd name="connsiteX99" fmla="*/ 5065562 w 11393348"/>
              <a:gd name="connsiteY99" fmla="*/ 59498 h 1078080"/>
              <a:gd name="connsiteX100" fmla="*/ 4750004 w 11393348"/>
              <a:gd name="connsiteY100" fmla="*/ 59498 h 1078080"/>
              <a:gd name="connsiteX101" fmla="*/ 4645885 w 11393348"/>
              <a:gd name="connsiteY101" fmla="*/ 163617 h 1078080"/>
              <a:gd name="connsiteX102" fmla="*/ 4750004 w 11393348"/>
              <a:gd name="connsiteY102" fmla="*/ 267735 h 1078080"/>
              <a:gd name="connsiteX103" fmla="*/ 4854122 w 11393348"/>
              <a:gd name="connsiteY103" fmla="*/ 163617 h 1078080"/>
              <a:gd name="connsiteX104" fmla="*/ 4750004 w 11393348"/>
              <a:gd name="connsiteY104" fmla="*/ 59498 h 1078080"/>
              <a:gd name="connsiteX105" fmla="*/ 4434445 w 11393348"/>
              <a:gd name="connsiteY105" fmla="*/ 59498 h 1078080"/>
              <a:gd name="connsiteX106" fmla="*/ 4330327 w 11393348"/>
              <a:gd name="connsiteY106" fmla="*/ 163617 h 1078080"/>
              <a:gd name="connsiteX107" fmla="*/ 4434445 w 11393348"/>
              <a:gd name="connsiteY107" fmla="*/ 267735 h 1078080"/>
              <a:gd name="connsiteX108" fmla="*/ 4538564 w 11393348"/>
              <a:gd name="connsiteY108" fmla="*/ 163617 h 1078080"/>
              <a:gd name="connsiteX109" fmla="*/ 4434445 w 11393348"/>
              <a:gd name="connsiteY109" fmla="*/ 59498 h 1078080"/>
              <a:gd name="connsiteX110" fmla="*/ 4118886 w 11393348"/>
              <a:gd name="connsiteY110" fmla="*/ 59498 h 1078080"/>
              <a:gd name="connsiteX111" fmla="*/ 4014769 w 11393348"/>
              <a:gd name="connsiteY111" fmla="*/ 163617 h 1078080"/>
              <a:gd name="connsiteX112" fmla="*/ 4118886 w 11393348"/>
              <a:gd name="connsiteY112" fmla="*/ 267735 h 1078080"/>
              <a:gd name="connsiteX113" fmla="*/ 4223004 w 11393348"/>
              <a:gd name="connsiteY113" fmla="*/ 163617 h 1078080"/>
              <a:gd name="connsiteX114" fmla="*/ 4118886 w 11393348"/>
              <a:gd name="connsiteY114" fmla="*/ 59498 h 1078080"/>
              <a:gd name="connsiteX115" fmla="*/ 3803328 w 11393348"/>
              <a:gd name="connsiteY115" fmla="*/ 59498 h 1078080"/>
              <a:gd name="connsiteX116" fmla="*/ 3699210 w 11393348"/>
              <a:gd name="connsiteY116" fmla="*/ 163617 h 1078080"/>
              <a:gd name="connsiteX117" fmla="*/ 3803328 w 11393348"/>
              <a:gd name="connsiteY117" fmla="*/ 267735 h 1078080"/>
              <a:gd name="connsiteX118" fmla="*/ 3907446 w 11393348"/>
              <a:gd name="connsiteY118" fmla="*/ 163617 h 1078080"/>
              <a:gd name="connsiteX119" fmla="*/ 3803328 w 11393348"/>
              <a:gd name="connsiteY119" fmla="*/ 59498 h 1078080"/>
              <a:gd name="connsiteX120" fmla="*/ 3487769 w 11393348"/>
              <a:gd name="connsiteY120" fmla="*/ 59498 h 1078080"/>
              <a:gd name="connsiteX121" fmla="*/ 3383651 w 11393348"/>
              <a:gd name="connsiteY121" fmla="*/ 163617 h 1078080"/>
              <a:gd name="connsiteX122" fmla="*/ 3487769 w 11393348"/>
              <a:gd name="connsiteY122" fmla="*/ 267735 h 1078080"/>
              <a:gd name="connsiteX123" fmla="*/ 3591887 w 11393348"/>
              <a:gd name="connsiteY123" fmla="*/ 163617 h 1078080"/>
              <a:gd name="connsiteX124" fmla="*/ 3487769 w 11393348"/>
              <a:gd name="connsiteY124" fmla="*/ 59498 h 1078080"/>
              <a:gd name="connsiteX125" fmla="*/ 3172211 w 11393348"/>
              <a:gd name="connsiteY125" fmla="*/ 59498 h 1078080"/>
              <a:gd name="connsiteX126" fmla="*/ 3068092 w 11393348"/>
              <a:gd name="connsiteY126" fmla="*/ 163617 h 1078080"/>
              <a:gd name="connsiteX127" fmla="*/ 3172211 w 11393348"/>
              <a:gd name="connsiteY127" fmla="*/ 267735 h 1078080"/>
              <a:gd name="connsiteX128" fmla="*/ 3276329 w 11393348"/>
              <a:gd name="connsiteY128" fmla="*/ 163617 h 1078080"/>
              <a:gd name="connsiteX129" fmla="*/ 3172211 w 11393348"/>
              <a:gd name="connsiteY129" fmla="*/ 59498 h 1078080"/>
              <a:gd name="connsiteX130" fmla="*/ 2856652 w 11393348"/>
              <a:gd name="connsiteY130" fmla="*/ 59498 h 1078080"/>
              <a:gd name="connsiteX131" fmla="*/ 2752534 w 11393348"/>
              <a:gd name="connsiteY131" fmla="*/ 163617 h 1078080"/>
              <a:gd name="connsiteX132" fmla="*/ 2856652 w 11393348"/>
              <a:gd name="connsiteY132" fmla="*/ 267735 h 1078080"/>
              <a:gd name="connsiteX133" fmla="*/ 2960770 w 11393348"/>
              <a:gd name="connsiteY133" fmla="*/ 163617 h 1078080"/>
              <a:gd name="connsiteX134" fmla="*/ 2856652 w 11393348"/>
              <a:gd name="connsiteY134" fmla="*/ 59498 h 1078080"/>
              <a:gd name="connsiteX135" fmla="*/ 2541093 w 11393348"/>
              <a:gd name="connsiteY135" fmla="*/ 59498 h 1078080"/>
              <a:gd name="connsiteX136" fmla="*/ 2436975 w 11393348"/>
              <a:gd name="connsiteY136" fmla="*/ 163617 h 1078080"/>
              <a:gd name="connsiteX137" fmla="*/ 2541093 w 11393348"/>
              <a:gd name="connsiteY137" fmla="*/ 267735 h 1078080"/>
              <a:gd name="connsiteX138" fmla="*/ 2645212 w 11393348"/>
              <a:gd name="connsiteY138" fmla="*/ 163617 h 1078080"/>
              <a:gd name="connsiteX139" fmla="*/ 2541093 w 11393348"/>
              <a:gd name="connsiteY139" fmla="*/ 59498 h 1078080"/>
              <a:gd name="connsiteX140" fmla="*/ 2225535 w 11393348"/>
              <a:gd name="connsiteY140" fmla="*/ 59498 h 1078080"/>
              <a:gd name="connsiteX141" fmla="*/ 2121417 w 11393348"/>
              <a:gd name="connsiteY141" fmla="*/ 163617 h 1078080"/>
              <a:gd name="connsiteX142" fmla="*/ 2225535 w 11393348"/>
              <a:gd name="connsiteY142" fmla="*/ 267735 h 1078080"/>
              <a:gd name="connsiteX143" fmla="*/ 2329653 w 11393348"/>
              <a:gd name="connsiteY143" fmla="*/ 163617 h 1078080"/>
              <a:gd name="connsiteX144" fmla="*/ 2225535 w 11393348"/>
              <a:gd name="connsiteY144" fmla="*/ 59498 h 1078080"/>
              <a:gd name="connsiteX145" fmla="*/ 1909976 w 11393348"/>
              <a:gd name="connsiteY145" fmla="*/ 59498 h 1078080"/>
              <a:gd name="connsiteX146" fmla="*/ 1805858 w 11393348"/>
              <a:gd name="connsiteY146" fmla="*/ 163617 h 1078080"/>
              <a:gd name="connsiteX147" fmla="*/ 1909976 w 11393348"/>
              <a:gd name="connsiteY147" fmla="*/ 267735 h 1078080"/>
              <a:gd name="connsiteX148" fmla="*/ 2014094 w 11393348"/>
              <a:gd name="connsiteY148" fmla="*/ 163617 h 1078080"/>
              <a:gd name="connsiteX149" fmla="*/ 1909976 w 11393348"/>
              <a:gd name="connsiteY149" fmla="*/ 59498 h 1078080"/>
              <a:gd name="connsiteX150" fmla="*/ 1594417 w 11393348"/>
              <a:gd name="connsiteY150" fmla="*/ 59498 h 1078080"/>
              <a:gd name="connsiteX151" fmla="*/ 1490299 w 11393348"/>
              <a:gd name="connsiteY151" fmla="*/ 163617 h 1078080"/>
              <a:gd name="connsiteX152" fmla="*/ 1594417 w 11393348"/>
              <a:gd name="connsiteY152" fmla="*/ 267735 h 1078080"/>
              <a:gd name="connsiteX153" fmla="*/ 1698536 w 11393348"/>
              <a:gd name="connsiteY153" fmla="*/ 163617 h 1078080"/>
              <a:gd name="connsiteX154" fmla="*/ 1594417 w 11393348"/>
              <a:gd name="connsiteY154" fmla="*/ 59498 h 1078080"/>
              <a:gd name="connsiteX155" fmla="*/ 1278859 w 11393348"/>
              <a:gd name="connsiteY155" fmla="*/ 59498 h 1078080"/>
              <a:gd name="connsiteX156" fmla="*/ 1174741 w 11393348"/>
              <a:gd name="connsiteY156" fmla="*/ 163617 h 1078080"/>
              <a:gd name="connsiteX157" fmla="*/ 1278859 w 11393348"/>
              <a:gd name="connsiteY157" fmla="*/ 267735 h 1078080"/>
              <a:gd name="connsiteX158" fmla="*/ 1382977 w 11393348"/>
              <a:gd name="connsiteY158" fmla="*/ 163617 h 1078080"/>
              <a:gd name="connsiteX159" fmla="*/ 1278859 w 11393348"/>
              <a:gd name="connsiteY159" fmla="*/ 59498 h 1078080"/>
              <a:gd name="connsiteX160" fmla="*/ 963300 w 11393348"/>
              <a:gd name="connsiteY160" fmla="*/ 59498 h 1078080"/>
              <a:gd name="connsiteX161" fmla="*/ 859182 w 11393348"/>
              <a:gd name="connsiteY161" fmla="*/ 163617 h 1078080"/>
              <a:gd name="connsiteX162" fmla="*/ 963300 w 11393348"/>
              <a:gd name="connsiteY162" fmla="*/ 267735 h 1078080"/>
              <a:gd name="connsiteX163" fmla="*/ 1067418 w 11393348"/>
              <a:gd name="connsiteY163" fmla="*/ 163617 h 1078080"/>
              <a:gd name="connsiteX164" fmla="*/ 963300 w 11393348"/>
              <a:gd name="connsiteY164" fmla="*/ 59498 h 1078080"/>
              <a:gd name="connsiteX165" fmla="*/ 647742 w 11393348"/>
              <a:gd name="connsiteY165" fmla="*/ 59498 h 1078080"/>
              <a:gd name="connsiteX166" fmla="*/ 543623 w 11393348"/>
              <a:gd name="connsiteY166" fmla="*/ 163617 h 1078080"/>
              <a:gd name="connsiteX167" fmla="*/ 647742 w 11393348"/>
              <a:gd name="connsiteY167" fmla="*/ 267735 h 1078080"/>
              <a:gd name="connsiteX168" fmla="*/ 751860 w 11393348"/>
              <a:gd name="connsiteY168" fmla="*/ 163617 h 1078080"/>
              <a:gd name="connsiteX169" fmla="*/ 647742 w 11393348"/>
              <a:gd name="connsiteY169" fmla="*/ 59498 h 1078080"/>
              <a:gd name="connsiteX170" fmla="*/ 332183 w 11393348"/>
              <a:gd name="connsiteY170" fmla="*/ 59498 h 1078080"/>
              <a:gd name="connsiteX171" fmla="*/ 228065 w 11393348"/>
              <a:gd name="connsiteY171" fmla="*/ 163617 h 1078080"/>
              <a:gd name="connsiteX172" fmla="*/ 332183 w 11393348"/>
              <a:gd name="connsiteY172" fmla="*/ 267735 h 1078080"/>
              <a:gd name="connsiteX173" fmla="*/ 436301 w 11393348"/>
              <a:gd name="connsiteY173" fmla="*/ 163617 h 1078080"/>
              <a:gd name="connsiteX174" fmla="*/ 332183 w 11393348"/>
              <a:gd name="connsiteY174" fmla="*/ 59498 h 1078080"/>
              <a:gd name="connsiteX175" fmla="*/ 178490 w 11393348"/>
              <a:gd name="connsiteY175" fmla="*/ 0 h 1078080"/>
              <a:gd name="connsiteX176" fmla="*/ 11214858 w 11393348"/>
              <a:gd name="connsiteY176" fmla="*/ 0 h 1078080"/>
              <a:gd name="connsiteX177" fmla="*/ 11393348 w 11393348"/>
              <a:gd name="connsiteY177" fmla="*/ 178490 h 1078080"/>
              <a:gd name="connsiteX178" fmla="*/ 11393348 w 11393348"/>
              <a:gd name="connsiteY178" fmla="*/ 711784 h 1078080"/>
              <a:gd name="connsiteX179" fmla="*/ 11393348 w 11393348"/>
              <a:gd name="connsiteY179" fmla="*/ 1070917 h 1078080"/>
              <a:gd name="connsiteX180" fmla="*/ 11393348 w 11393348"/>
              <a:gd name="connsiteY180" fmla="*/ 1078080 h 1078080"/>
              <a:gd name="connsiteX181" fmla="*/ 0 w 11393348"/>
              <a:gd name="connsiteY181" fmla="*/ 1078080 h 1078080"/>
              <a:gd name="connsiteX182" fmla="*/ 0 w 11393348"/>
              <a:gd name="connsiteY182" fmla="*/ 1070917 h 1078080"/>
              <a:gd name="connsiteX183" fmla="*/ 0 w 11393348"/>
              <a:gd name="connsiteY183" fmla="*/ 711784 h 1078080"/>
              <a:gd name="connsiteX184" fmla="*/ 0 w 11393348"/>
              <a:gd name="connsiteY184" fmla="*/ 178490 h 1078080"/>
              <a:gd name="connsiteX185" fmla="*/ 178490 w 11393348"/>
              <a:gd name="connsiteY185" fmla="*/ 0 h 107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11393348" h="1078080">
                <a:moveTo>
                  <a:pt x="11061165" y="59498"/>
                </a:moveTo>
                <a:cubicBezTo>
                  <a:pt x="11003663" y="59498"/>
                  <a:pt x="10957047" y="106114"/>
                  <a:pt x="10957047" y="163617"/>
                </a:cubicBezTo>
                <a:cubicBezTo>
                  <a:pt x="10957047" y="221119"/>
                  <a:pt x="11003663" y="267735"/>
                  <a:pt x="11061165" y="267735"/>
                </a:cubicBezTo>
                <a:cubicBezTo>
                  <a:pt x="11118667" y="267735"/>
                  <a:pt x="11165283" y="221119"/>
                  <a:pt x="11165283" y="163617"/>
                </a:cubicBezTo>
                <a:cubicBezTo>
                  <a:pt x="11165283" y="106114"/>
                  <a:pt x="11118667" y="59498"/>
                  <a:pt x="11061165" y="59498"/>
                </a:cubicBezTo>
                <a:close/>
                <a:moveTo>
                  <a:pt x="10745617" y="59498"/>
                </a:moveTo>
                <a:cubicBezTo>
                  <a:pt x="10688115" y="59498"/>
                  <a:pt x="10641499" y="106114"/>
                  <a:pt x="10641499" y="163617"/>
                </a:cubicBezTo>
                <a:cubicBezTo>
                  <a:pt x="10641499" y="221119"/>
                  <a:pt x="10688115" y="267735"/>
                  <a:pt x="10745617" y="267735"/>
                </a:cubicBezTo>
                <a:cubicBezTo>
                  <a:pt x="10803119" y="267735"/>
                  <a:pt x="10849735" y="221119"/>
                  <a:pt x="10849735" y="163617"/>
                </a:cubicBezTo>
                <a:cubicBezTo>
                  <a:pt x="10849735" y="106114"/>
                  <a:pt x="10803119" y="59498"/>
                  <a:pt x="10745617" y="59498"/>
                </a:cubicBezTo>
                <a:close/>
                <a:moveTo>
                  <a:pt x="10430058" y="59498"/>
                </a:moveTo>
                <a:cubicBezTo>
                  <a:pt x="10372556" y="59498"/>
                  <a:pt x="10325940" y="106114"/>
                  <a:pt x="10325940" y="163617"/>
                </a:cubicBezTo>
                <a:cubicBezTo>
                  <a:pt x="10325940" y="221119"/>
                  <a:pt x="10372556" y="267735"/>
                  <a:pt x="10430058" y="267735"/>
                </a:cubicBezTo>
                <a:cubicBezTo>
                  <a:pt x="10487560" y="267735"/>
                  <a:pt x="10534176" y="221119"/>
                  <a:pt x="10534176" y="163617"/>
                </a:cubicBezTo>
                <a:cubicBezTo>
                  <a:pt x="10534176" y="106114"/>
                  <a:pt x="10487560" y="59498"/>
                  <a:pt x="10430058" y="59498"/>
                </a:cubicBezTo>
                <a:close/>
                <a:moveTo>
                  <a:pt x="10114500" y="59498"/>
                </a:moveTo>
                <a:cubicBezTo>
                  <a:pt x="10056997" y="59498"/>
                  <a:pt x="10010381" y="106114"/>
                  <a:pt x="10010381" y="163617"/>
                </a:cubicBezTo>
                <a:cubicBezTo>
                  <a:pt x="10010381" y="221119"/>
                  <a:pt x="10056997" y="267735"/>
                  <a:pt x="10114500" y="267735"/>
                </a:cubicBezTo>
                <a:cubicBezTo>
                  <a:pt x="10172002" y="267735"/>
                  <a:pt x="10218618" y="221119"/>
                  <a:pt x="10218618" y="163617"/>
                </a:cubicBezTo>
                <a:cubicBezTo>
                  <a:pt x="10218618" y="106114"/>
                  <a:pt x="10172002" y="59498"/>
                  <a:pt x="10114500" y="59498"/>
                </a:cubicBezTo>
                <a:close/>
                <a:moveTo>
                  <a:pt x="9798941" y="59498"/>
                </a:moveTo>
                <a:cubicBezTo>
                  <a:pt x="9741439" y="59498"/>
                  <a:pt x="9694823" y="106114"/>
                  <a:pt x="9694823" y="163617"/>
                </a:cubicBezTo>
                <a:cubicBezTo>
                  <a:pt x="9694823" y="221119"/>
                  <a:pt x="9741439" y="267735"/>
                  <a:pt x="9798941" y="267735"/>
                </a:cubicBezTo>
                <a:cubicBezTo>
                  <a:pt x="9856443" y="267735"/>
                  <a:pt x="9903059" y="221119"/>
                  <a:pt x="9903059" y="163617"/>
                </a:cubicBezTo>
                <a:cubicBezTo>
                  <a:pt x="9903059" y="106114"/>
                  <a:pt x="9856443" y="59498"/>
                  <a:pt x="9798941" y="59498"/>
                </a:cubicBezTo>
                <a:close/>
                <a:moveTo>
                  <a:pt x="9483382" y="59498"/>
                </a:moveTo>
                <a:cubicBezTo>
                  <a:pt x="9425880" y="59498"/>
                  <a:pt x="9379264" y="106114"/>
                  <a:pt x="9379264" y="163617"/>
                </a:cubicBezTo>
                <a:cubicBezTo>
                  <a:pt x="9379264" y="221119"/>
                  <a:pt x="9425880" y="267735"/>
                  <a:pt x="9483382" y="267735"/>
                </a:cubicBezTo>
                <a:cubicBezTo>
                  <a:pt x="9540884" y="267735"/>
                  <a:pt x="9587501" y="221119"/>
                  <a:pt x="9587501" y="163617"/>
                </a:cubicBezTo>
                <a:cubicBezTo>
                  <a:pt x="9587501" y="106114"/>
                  <a:pt x="9540884" y="59498"/>
                  <a:pt x="9483382" y="59498"/>
                </a:cubicBezTo>
                <a:close/>
                <a:moveTo>
                  <a:pt x="9167824" y="59498"/>
                </a:moveTo>
                <a:cubicBezTo>
                  <a:pt x="9110322" y="59498"/>
                  <a:pt x="9063706" y="106114"/>
                  <a:pt x="9063706" y="163617"/>
                </a:cubicBezTo>
                <a:cubicBezTo>
                  <a:pt x="9063706" y="221119"/>
                  <a:pt x="9110322" y="267735"/>
                  <a:pt x="9167824" y="267735"/>
                </a:cubicBezTo>
                <a:cubicBezTo>
                  <a:pt x="9225326" y="267735"/>
                  <a:pt x="9271942" y="221119"/>
                  <a:pt x="9271942" y="163617"/>
                </a:cubicBezTo>
                <a:cubicBezTo>
                  <a:pt x="9271942" y="106114"/>
                  <a:pt x="9225326" y="59498"/>
                  <a:pt x="9167824" y="59498"/>
                </a:cubicBezTo>
                <a:close/>
                <a:moveTo>
                  <a:pt x="8852265" y="59498"/>
                </a:moveTo>
                <a:cubicBezTo>
                  <a:pt x="8794763" y="59498"/>
                  <a:pt x="8748147" y="106114"/>
                  <a:pt x="8748147" y="163617"/>
                </a:cubicBezTo>
                <a:cubicBezTo>
                  <a:pt x="8748147" y="221119"/>
                  <a:pt x="8794763" y="267735"/>
                  <a:pt x="8852265" y="267735"/>
                </a:cubicBezTo>
                <a:cubicBezTo>
                  <a:pt x="8909767" y="267735"/>
                  <a:pt x="8956383" y="221119"/>
                  <a:pt x="8956383" y="163617"/>
                </a:cubicBezTo>
                <a:cubicBezTo>
                  <a:pt x="8956383" y="106114"/>
                  <a:pt x="8909767" y="59498"/>
                  <a:pt x="8852265" y="59498"/>
                </a:cubicBezTo>
                <a:close/>
                <a:moveTo>
                  <a:pt x="8536707" y="59498"/>
                </a:moveTo>
                <a:cubicBezTo>
                  <a:pt x="8479204" y="59498"/>
                  <a:pt x="8432588" y="106114"/>
                  <a:pt x="8432588" y="163617"/>
                </a:cubicBezTo>
                <a:cubicBezTo>
                  <a:pt x="8432588" y="221119"/>
                  <a:pt x="8479204" y="267735"/>
                  <a:pt x="8536707" y="267735"/>
                </a:cubicBezTo>
                <a:cubicBezTo>
                  <a:pt x="8594209" y="267735"/>
                  <a:pt x="8640825" y="221119"/>
                  <a:pt x="8640825" y="163617"/>
                </a:cubicBezTo>
                <a:cubicBezTo>
                  <a:pt x="8640825" y="106114"/>
                  <a:pt x="8594209" y="59498"/>
                  <a:pt x="8536707" y="59498"/>
                </a:cubicBezTo>
                <a:close/>
                <a:moveTo>
                  <a:pt x="8221148" y="59498"/>
                </a:moveTo>
                <a:cubicBezTo>
                  <a:pt x="8163646" y="59498"/>
                  <a:pt x="8117029" y="106114"/>
                  <a:pt x="8117029" y="163617"/>
                </a:cubicBezTo>
                <a:cubicBezTo>
                  <a:pt x="8117029" y="221119"/>
                  <a:pt x="8163646" y="267735"/>
                  <a:pt x="8221148" y="267735"/>
                </a:cubicBezTo>
                <a:cubicBezTo>
                  <a:pt x="8278650" y="267735"/>
                  <a:pt x="8325266" y="221119"/>
                  <a:pt x="8325266" y="163617"/>
                </a:cubicBezTo>
                <a:cubicBezTo>
                  <a:pt x="8325266" y="106114"/>
                  <a:pt x="8278650" y="59498"/>
                  <a:pt x="8221148" y="59498"/>
                </a:cubicBezTo>
                <a:close/>
                <a:moveTo>
                  <a:pt x="7905590" y="59498"/>
                </a:moveTo>
                <a:cubicBezTo>
                  <a:pt x="7848087" y="59498"/>
                  <a:pt x="7801471" y="106114"/>
                  <a:pt x="7801471" y="163617"/>
                </a:cubicBezTo>
                <a:cubicBezTo>
                  <a:pt x="7801471" y="221119"/>
                  <a:pt x="7848087" y="267735"/>
                  <a:pt x="7905590" y="267735"/>
                </a:cubicBezTo>
                <a:cubicBezTo>
                  <a:pt x="7963092" y="267735"/>
                  <a:pt x="8009707" y="221119"/>
                  <a:pt x="8009707" y="163617"/>
                </a:cubicBezTo>
                <a:cubicBezTo>
                  <a:pt x="8009707" y="106114"/>
                  <a:pt x="7963092" y="59498"/>
                  <a:pt x="7905590" y="59498"/>
                </a:cubicBezTo>
                <a:close/>
                <a:moveTo>
                  <a:pt x="7590031" y="59498"/>
                </a:moveTo>
                <a:cubicBezTo>
                  <a:pt x="7532529" y="59498"/>
                  <a:pt x="7485913" y="106114"/>
                  <a:pt x="7485913" y="163617"/>
                </a:cubicBezTo>
                <a:cubicBezTo>
                  <a:pt x="7485913" y="221119"/>
                  <a:pt x="7532529" y="267735"/>
                  <a:pt x="7590031" y="267735"/>
                </a:cubicBezTo>
                <a:cubicBezTo>
                  <a:pt x="7647533" y="267735"/>
                  <a:pt x="7694149" y="221119"/>
                  <a:pt x="7694149" y="163617"/>
                </a:cubicBezTo>
                <a:cubicBezTo>
                  <a:pt x="7694149" y="106114"/>
                  <a:pt x="7647533" y="59498"/>
                  <a:pt x="7590031" y="59498"/>
                </a:cubicBezTo>
                <a:close/>
                <a:moveTo>
                  <a:pt x="7274472" y="59498"/>
                </a:moveTo>
                <a:cubicBezTo>
                  <a:pt x="7216970" y="59498"/>
                  <a:pt x="7170354" y="106114"/>
                  <a:pt x="7170354" y="163617"/>
                </a:cubicBezTo>
                <a:cubicBezTo>
                  <a:pt x="7170354" y="221119"/>
                  <a:pt x="7216970" y="267735"/>
                  <a:pt x="7274472" y="267735"/>
                </a:cubicBezTo>
                <a:cubicBezTo>
                  <a:pt x="7331974" y="267735"/>
                  <a:pt x="7378591" y="221119"/>
                  <a:pt x="7378591" y="163617"/>
                </a:cubicBezTo>
                <a:cubicBezTo>
                  <a:pt x="7378591" y="106114"/>
                  <a:pt x="7331974" y="59498"/>
                  <a:pt x="7274472" y="59498"/>
                </a:cubicBezTo>
                <a:close/>
                <a:moveTo>
                  <a:pt x="6958914" y="59498"/>
                </a:moveTo>
                <a:cubicBezTo>
                  <a:pt x="6901412" y="59498"/>
                  <a:pt x="6854796" y="106114"/>
                  <a:pt x="6854796" y="163617"/>
                </a:cubicBezTo>
                <a:cubicBezTo>
                  <a:pt x="6854796" y="221119"/>
                  <a:pt x="6901412" y="267735"/>
                  <a:pt x="6958914" y="267735"/>
                </a:cubicBezTo>
                <a:cubicBezTo>
                  <a:pt x="7016416" y="267735"/>
                  <a:pt x="7063032" y="221119"/>
                  <a:pt x="7063032" y="163617"/>
                </a:cubicBezTo>
                <a:cubicBezTo>
                  <a:pt x="7063032" y="106114"/>
                  <a:pt x="7016416" y="59498"/>
                  <a:pt x="6958914" y="59498"/>
                </a:cubicBezTo>
                <a:close/>
                <a:moveTo>
                  <a:pt x="6643355" y="59498"/>
                </a:moveTo>
                <a:cubicBezTo>
                  <a:pt x="6585853" y="59498"/>
                  <a:pt x="6539237" y="106114"/>
                  <a:pt x="6539237" y="163617"/>
                </a:cubicBezTo>
                <a:cubicBezTo>
                  <a:pt x="6539237" y="221119"/>
                  <a:pt x="6585853" y="267735"/>
                  <a:pt x="6643355" y="267735"/>
                </a:cubicBezTo>
                <a:cubicBezTo>
                  <a:pt x="6700857" y="267735"/>
                  <a:pt x="6747473" y="221119"/>
                  <a:pt x="6747473" y="163617"/>
                </a:cubicBezTo>
                <a:cubicBezTo>
                  <a:pt x="6747473" y="106114"/>
                  <a:pt x="6700857" y="59498"/>
                  <a:pt x="6643355" y="59498"/>
                </a:cubicBezTo>
                <a:close/>
                <a:moveTo>
                  <a:pt x="6327797" y="59498"/>
                </a:moveTo>
                <a:cubicBezTo>
                  <a:pt x="6270294" y="59498"/>
                  <a:pt x="6223678" y="106114"/>
                  <a:pt x="6223678" y="163617"/>
                </a:cubicBezTo>
                <a:cubicBezTo>
                  <a:pt x="6223678" y="221119"/>
                  <a:pt x="6270294" y="267735"/>
                  <a:pt x="6327797" y="267735"/>
                </a:cubicBezTo>
                <a:cubicBezTo>
                  <a:pt x="6385299" y="267735"/>
                  <a:pt x="6431915" y="221119"/>
                  <a:pt x="6431915" y="163617"/>
                </a:cubicBezTo>
                <a:cubicBezTo>
                  <a:pt x="6431915" y="106114"/>
                  <a:pt x="6385299" y="59498"/>
                  <a:pt x="6327797" y="59498"/>
                </a:cubicBezTo>
                <a:close/>
                <a:moveTo>
                  <a:pt x="6012238" y="59498"/>
                </a:moveTo>
                <a:cubicBezTo>
                  <a:pt x="5954736" y="59498"/>
                  <a:pt x="5908120" y="106114"/>
                  <a:pt x="5908120" y="163617"/>
                </a:cubicBezTo>
                <a:cubicBezTo>
                  <a:pt x="5908120" y="221119"/>
                  <a:pt x="5954736" y="267735"/>
                  <a:pt x="6012238" y="267735"/>
                </a:cubicBezTo>
                <a:cubicBezTo>
                  <a:pt x="6069740" y="267735"/>
                  <a:pt x="6116356" y="221119"/>
                  <a:pt x="6116356" y="163617"/>
                </a:cubicBezTo>
                <a:cubicBezTo>
                  <a:pt x="6116356" y="106114"/>
                  <a:pt x="6069740" y="59498"/>
                  <a:pt x="6012238" y="59498"/>
                </a:cubicBezTo>
                <a:close/>
                <a:moveTo>
                  <a:pt x="5696680" y="59498"/>
                </a:moveTo>
                <a:cubicBezTo>
                  <a:pt x="5639178" y="59498"/>
                  <a:pt x="5592561" y="106114"/>
                  <a:pt x="5592561" y="163617"/>
                </a:cubicBezTo>
                <a:cubicBezTo>
                  <a:pt x="5592561" y="221119"/>
                  <a:pt x="5639178" y="267735"/>
                  <a:pt x="5696680" y="267735"/>
                </a:cubicBezTo>
                <a:cubicBezTo>
                  <a:pt x="5754182" y="267735"/>
                  <a:pt x="5800798" y="221119"/>
                  <a:pt x="5800798" y="163617"/>
                </a:cubicBezTo>
                <a:cubicBezTo>
                  <a:pt x="5800798" y="106114"/>
                  <a:pt x="5754182" y="59498"/>
                  <a:pt x="5696680" y="59498"/>
                </a:cubicBezTo>
                <a:close/>
                <a:moveTo>
                  <a:pt x="5381121" y="59498"/>
                </a:moveTo>
                <a:cubicBezTo>
                  <a:pt x="5323619" y="59498"/>
                  <a:pt x="5277003" y="106114"/>
                  <a:pt x="5277003" y="163617"/>
                </a:cubicBezTo>
                <a:cubicBezTo>
                  <a:pt x="5277003" y="221119"/>
                  <a:pt x="5323619" y="267735"/>
                  <a:pt x="5381121" y="267735"/>
                </a:cubicBezTo>
                <a:cubicBezTo>
                  <a:pt x="5438623" y="267735"/>
                  <a:pt x="5485239" y="221119"/>
                  <a:pt x="5485239" y="163617"/>
                </a:cubicBezTo>
                <a:cubicBezTo>
                  <a:pt x="5485239" y="106114"/>
                  <a:pt x="5438623" y="59498"/>
                  <a:pt x="5381121" y="59498"/>
                </a:cubicBezTo>
                <a:close/>
                <a:moveTo>
                  <a:pt x="5065562" y="59498"/>
                </a:moveTo>
                <a:cubicBezTo>
                  <a:pt x="5008060" y="59498"/>
                  <a:pt x="4961444" y="106114"/>
                  <a:pt x="4961444" y="163617"/>
                </a:cubicBezTo>
                <a:cubicBezTo>
                  <a:pt x="4961444" y="221119"/>
                  <a:pt x="5008060" y="267735"/>
                  <a:pt x="5065562" y="267735"/>
                </a:cubicBezTo>
                <a:cubicBezTo>
                  <a:pt x="5123064" y="267735"/>
                  <a:pt x="5169680" y="221119"/>
                  <a:pt x="5169680" y="163617"/>
                </a:cubicBezTo>
                <a:cubicBezTo>
                  <a:pt x="5169680" y="106114"/>
                  <a:pt x="5123064" y="59498"/>
                  <a:pt x="5065562" y="59498"/>
                </a:cubicBezTo>
                <a:close/>
                <a:moveTo>
                  <a:pt x="4750004" y="59498"/>
                </a:moveTo>
                <a:cubicBezTo>
                  <a:pt x="4692501" y="59498"/>
                  <a:pt x="4645885" y="106114"/>
                  <a:pt x="4645885" y="163617"/>
                </a:cubicBezTo>
                <a:cubicBezTo>
                  <a:pt x="4645885" y="221119"/>
                  <a:pt x="4692501" y="267735"/>
                  <a:pt x="4750004" y="267735"/>
                </a:cubicBezTo>
                <a:cubicBezTo>
                  <a:pt x="4807506" y="267735"/>
                  <a:pt x="4854122" y="221119"/>
                  <a:pt x="4854122" y="163617"/>
                </a:cubicBezTo>
                <a:cubicBezTo>
                  <a:pt x="4854122" y="106114"/>
                  <a:pt x="4807506" y="59498"/>
                  <a:pt x="4750004" y="59498"/>
                </a:cubicBezTo>
                <a:close/>
                <a:moveTo>
                  <a:pt x="4434445" y="59498"/>
                </a:moveTo>
                <a:cubicBezTo>
                  <a:pt x="4376943" y="59498"/>
                  <a:pt x="4330327" y="106114"/>
                  <a:pt x="4330327" y="163617"/>
                </a:cubicBezTo>
                <a:cubicBezTo>
                  <a:pt x="4330327" y="221119"/>
                  <a:pt x="4376943" y="267735"/>
                  <a:pt x="4434445" y="267735"/>
                </a:cubicBezTo>
                <a:cubicBezTo>
                  <a:pt x="4491947" y="267735"/>
                  <a:pt x="4538564" y="221119"/>
                  <a:pt x="4538564" y="163617"/>
                </a:cubicBezTo>
                <a:cubicBezTo>
                  <a:pt x="4538564" y="106114"/>
                  <a:pt x="4491947" y="59498"/>
                  <a:pt x="4434445" y="59498"/>
                </a:cubicBezTo>
                <a:close/>
                <a:moveTo>
                  <a:pt x="4118886" y="59498"/>
                </a:moveTo>
                <a:cubicBezTo>
                  <a:pt x="4061384" y="59498"/>
                  <a:pt x="4014769" y="106114"/>
                  <a:pt x="4014769" y="163617"/>
                </a:cubicBezTo>
                <a:cubicBezTo>
                  <a:pt x="4014769" y="221119"/>
                  <a:pt x="4061384" y="267735"/>
                  <a:pt x="4118886" y="267735"/>
                </a:cubicBezTo>
                <a:cubicBezTo>
                  <a:pt x="4176388" y="267735"/>
                  <a:pt x="4223004" y="221119"/>
                  <a:pt x="4223004" y="163617"/>
                </a:cubicBezTo>
                <a:cubicBezTo>
                  <a:pt x="4223004" y="106114"/>
                  <a:pt x="4176388" y="59498"/>
                  <a:pt x="4118886" y="59498"/>
                </a:cubicBezTo>
                <a:close/>
                <a:moveTo>
                  <a:pt x="3803328" y="59498"/>
                </a:moveTo>
                <a:cubicBezTo>
                  <a:pt x="3745826" y="59498"/>
                  <a:pt x="3699210" y="106114"/>
                  <a:pt x="3699210" y="163617"/>
                </a:cubicBezTo>
                <a:cubicBezTo>
                  <a:pt x="3699210" y="221119"/>
                  <a:pt x="3745826" y="267735"/>
                  <a:pt x="3803328" y="267735"/>
                </a:cubicBezTo>
                <a:cubicBezTo>
                  <a:pt x="3860830" y="267735"/>
                  <a:pt x="3907446" y="221119"/>
                  <a:pt x="3907446" y="163617"/>
                </a:cubicBezTo>
                <a:cubicBezTo>
                  <a:pt x="3907446" y="106114"/>
                  <a:pt x="3860830" y="59498"/>
                  <a:pt x="3803328" y="59498"/>
                </a:cubicBezTo>
                <a:close/>
                <a:moveTo>
                  <a:pt x="3487769" y="59498"/>
                </a:moveTo>
                <a:cubicBezTo>
                  <a:pt x="3430267" y="59498"/>
                  <a:pt x="3383651" y="106114"/>
                  <a:pt x="3383651" y="163617"/>
                </a:cubicBezTo>
                <a:cubicBezTo>
                  <a:pt x="3383651" y="221119"/>
                  <a:pt x="3430267" y="267735"/>
                  <a:pt x="3487769" y="267735"/>
                </a:cubicBezTo>
                <a:cubicBezTo>
                  <a:pt x="3545271" y="267735"/>
                  <a:pt x="3591887" y="221119"/>
                  <a:pt x="3591887" y="163617"/>
                </a:cubicBezTo>
                <a:cubicBezTo>
                  <a:pt x="3591887" y="106114"/>
                  <a:pt x="3545271" y="59498"/>
                  <a:pt x="3487769" y="59498"/>
                </a:cubicBezTo>
                <a:close/>
                <a:moveTo>
                  <a:pt x="3172211" y="59498"/>
                </a:moveTo>
                <a:cubicBezTo>
                  <a:pt x="3114709" y="59498"/>
                  <a:pt x="3068092" y="106114"/>
                  <a:pt x="3068092" y="163617"/>
                </a:cubicBezTo>
                <a:cubicBezTo>
                  <a:pt x="3068092" y="221119"/>
                  <a:pt x="3114709" y="267735"/>
                  <a:pt x="3172211" y="267735"/>
                </a:cubicBezTo>
                <a:cubicBezTo>
                  <a:pt x="3229713" y="267735"/>
                  <a:pt x="3276329" y="221119"/>
                  <a:pt x="3276329" y="163617"/>
                </a:cubicBezTo>
                <a:cubicBezTo>
                  <a:pt x="3276329" y="106114"/>
                  <a:pt x="3229713" y="59498"/>
                  <a:pt x="3172211" y="59498"/>
                </a:cubicBezTo>
                <a:close/>
                <a:moveTo>
                  <a:pt x="2856652" y="59498"/>
                </a:moveTo>
                <a:cubicBezTo>
                  <a:pt x="2799150" y="59498"/>
                  <a:pt x="2752534" y="106114"/>
                  <a:pt x="2752534" y="163617"/>
                </a:cubicBezTo>
                <a:cubicBezTo>
                  <a:pt x="2752534" y="221119"/>
                  <a:pt x="2799150" y="267735"/>
                  <a:pt x="2856652" y="267735"/>
                </a:cubicBezTo>
                <a:cubicBezTo>
                  <a:pt x="2914154" y="267735"/>
                  <a:pt x="2960770" y="221119"/>
                  <a:pt x="2960770" y="163617"/>
                </a:cubicBezTo>
                <a:cubicBezTo>
                  <a:pt x="2960770" y="106114"/>
                  <a:pt x="2914154" y="59498"/>
                  <a:pt x="2856652" y="59498"/>
                </a:cubicBezTo>
                <a:close/>
                <a:moveTo>
                  <a:pt x="2541093" y="59498"/>
                </a:moveTo>
                <a:cubicBezTo>
                  <a:pt x="2483591" y="59498"/>
                  <a:pt x="2436975" y="106114"/>
                  <a:pt x="2436975" y="163617"/>
                </a:cubicBezTo>
                <a:cubicBezTo>
                  <a:pt x="2436975" y="221119"/>
                  <a:pt x="2483591" y="267735"/>
                  <a:pt x="2541093" y="267735"/>
                </a:cubicBezTo>
                <a:cubicBezTo>
                  <a:pt x="2598595" y="267735"/>
                  <a:pt x="2645212" y="221119"/>
                  <a:pt x="2645212" y="163617"/>
                </a:cubicBezTo>
                <a:cubicBezTo>
                  <a:pt x="2645212" y="106114"/>
                  <a:pt x="2598595" y="59498"/>
                  <a:pt x="2541093" y="59498"/>
                </a:cubicBezTo>
                <a:close/>
                <a:moveTo>
                  <a:pt x="2225535" y="59498"/>
                </a:moveTo>
                <a:cubicBezTo>
                  <a:pt x="2168033" y="59498"/>
                  <a:pt x="2121417" y="106114"/>
                  <a:pt x="2121417" y="163617"/>
                </a:cubicBezTo>
                <a:cubicBezTo>
                  <a:pt x="2121417" y="221119"/>
                  <a:pt x="2168033" y="267735"/>
                  <a:pt x="2225535" y="267735"/>
                </a:cubicBezTo>
                <a:cubicBezTo>
                  <a:pt x="2283037" y="267735"/>
                  <a:pt x="2329653" y="221119"/>
                  <a:pt x="2329653" y="163617"/>
                </a:cubicBezTo>
                <a:cubicBezTo>
                  <a:pt x="2329653" y="106114"/>
                  <a:pt x="2283037" y="59498"/>
                  <a:pt x="2225535" y="59498"/>
                </a:cubicBezTo>
                <a:close/>
                <a:moveTo>
                  <a:pt x="1909976" y="59498"/>
                </a:moveTo>
                <a:cubicBezTo>
                  <a:pt x="1852474" y="59498"/>
                  <a:pt x="1805858" y="106114"/>
                  <a:pt x="1805858" y="163617"/>
                </a:cubicBezTo>
                <a:cubicBezTo>
                  <a:pt x="1805858" y="221119"/>
                  <a:pt x="1852474" y="267735"/>
                  <a:pt x="1909976" y="267735"/>
                </a:cubicBezTo>
                <a:cubicBezTo>
                  <a:pt x="1967478" y="267735"/>
                  <a:pt x="2014094" y="221119"/>
                  <a:pt x="2014094" y="163617"/>
                </a:cubicBezTo>
                <a:cubicBezTo>
                  <a:pt x="2014094" y="106114"/>
                  <a:pt x="1967478" y="59498"/>
                  <a:pt x="1909976" y="59498"/>
                </a:cubicBezTo>
                <a:close/>
                <a:moveTo>
                  <a:pt x="1594417" y="59498"/>
                </a:moveTo>
                <a:cubicBezTo>
                  <a:pt x="1536915" y="59498"/>
                  <a:pt x="1490299" y="106114"/>
                  <a:pt x="1490299" y="163617"/>
                </a:cubicBezTo>
                <a:cubicBezTo>
                  <a:pt x="1490299" y="221119"/>
                  <a:pt x="1536915" y="267735"/>
                  <a:pt x="1594417" y="267735"/>
                </a:cubicBezTo>
                <a:cubicBezTo>
                  <a:pt x="1651919" y="267735"/>
                  <a:pt x="1698536" y="221119"/>
                  <a:pt x="1698536" y="163617"/>
                </a:cubicBezTo>
                <a:cubicBezTo>
                  <a:pt x="1698536" y="106114"/>
                  <a:pt x="1651919" y="59498"/>
                  <a:pt x="1594417" y="59498"/>
                </a:cubicBezTo>
                <a:close/>
                <a:moveTo>
                  <a:pt x="1278859" y="59498"/>
                </a:moveTo>
                <a:cubicBezTo>
                  <a:pt x="1221357" y="59498"/>
                  <a:pt x="1174741" y="106114"/>
                  <a:pt x="1174741" y="163617"/>
                </a:cubicBezTo>
                <a:cubicBezTo>
                  <a:pt x="1174741" y="221119"/>
                  <a:pt x="1221357" y="267735"/>
                  <a:pt x="1278859" y="267735"/>
                </a:cubicBezTo>
                <a:cubicBezTo>
                  <a:pt x="1336361" y="267735"/>
                  <a:pt x="1382977" y="221119"/>
                  <a:pt x="1382977" y="163617"/>
                </a:cubicBezTo>
                <a:cubicBezTo>
                  <a:pt x="1382977" y="106114"/>
                  <a:pt x="1336361" y="59498"/>
                  <a:pt x="1278859" y="59498"/>
                </a:cubicBezTo>
                <a:close/>
                <a:moveTo>
                  <a:pt x="963300" y="59498"/>
                </a:moveTo>
                <a:cubicBezTo>
                  <a:pt x="905798" y="59498"/>
                  <a:pt x="859182" y="106114"/>
                  <a:pt x="859182" y="163617"/>
                </a:cubicBezTo>
                <a:cubicBezTo>
                  <a:pt x="859182" y="221119"/>
                  <a:pt x="905798" y="267735"/>
                  <a:pt x="963300" y="267735"/>
                </a:cubicBezTo>
                <a:cubicBezTo>
                  <a:pt x="1020802" y="267735"/>
                  <a:pt x="1067418" y="221119"/>
                  <a:pt x="1067418" y="163617"/>
                </a:cubicBezTo>
                <a:cubicBezTo>
                  <a:pt x="1067418" y="106114"/>
                  <a:pt x="1020802" y="59498"/>
                  <a:pt x="963300" y="59498"/>
                </a:cubicBezTo>
                <a:close/>
                <a:moveTo>
                  <a:pt x="647742" y="59498"/>
                </a:moveTo>
                <a:cubicBezTo>
                  <a:pt x="590240" y="59498"/>
                  <a:pt x="543623" y="106114"/>
                  <a:pt x="543623" y="163617"/>
                </a:cubicBezTo>
                <a:cubicBezTo>
                  <a:pt x="543623" y="221119"/>
                  <a:pt x="590240" y="267735"/>
                  <a:pt x="647742" y="267735"/>
                </a:cubicBezTo>
                <a:cubicBezTo>
                  <a:pt x="705244" y="267735"/>
                  <a:pt x="751860" y="221119"/>
                  <a:pt x="751860" y="163617"/>
                </a:cubicBezTo>
                <a:cubicBezTo>
                  <a:pt x="751860" y="106114"/>
                  <a:pt x="705244" y="59498"/>
                  <a:pt x="647742" y="59498"/>
                </a:cubicBezTo>
                <a:close/>
                <a:moveTo>
                  <a:pt x="332183" y="59498"/>
                </a:moveTo>
                <a:cubicBezTo>
                  <a:pt x="274681" y="59498"/>
                  <a:pt x="228065" y="106114"/>
                  <a:pt x="228065" y="163617"/>
                </a:cubicBezTo>
                <a:cubicBezTo>
                  <a:pt x="228065" y="221119"/>
                  <a:pt x="274681" y="267735"/>
                  <a:pt x="332183" y="267735"/>
                </a:cubicBezTo>
                <a:cubicBezTo>
                  <a:pt x="389685" y="267735"/>
                  <a:pt x="436301" y="221119"/>
                  <a:pt x="436301" y="163617"/>
                </a:cubicBezTo>
                <a:cubicBezTo>
                  <a:pt x="436301" y="106114"/>
                  <a:pt x="389685" y="59498"/>
                  <a:pt x="332183" y="59498"/>
                </a:cubicBezTo>
                <a:close/>
                <a:moveTo>
                  <a:pt x="178490" y="0"/>
                </a:moveTo>
                <a:lnTo>
                  <a:pt x="11214858" y="0"/>
                </a:lnTo>
                <a:cubicBezTo>
                  <a:pt x="11313436" y="0"/>
                  <a:pt x="11393348" y="79912"/>
                  <a:pt x="11393348" y="178490"/>
                </a:cubicBezTo>
                <a:lnTo>
                  <a:pt x="11393348" y="711784"/>
                </a:lnTo>
                <a:lnTo>
                  <a:pt x="11393348" y="1070917"/>
                </a:lnTo>
                <a:lnTo>
                  <a:pt x="11393348" y="1078080"/>
                </a:lnTo>
                <a:lnTo>
                  <a:pt x="0" y="1078080"/>
                </a:lnTo>
                <a:lnTo>
                  <a:pt x="0" y="1070917"/>
                </a:lnTo>
                <a:lnTo>
                  <a:pt x="0" y="711784"/>
                </a:lnTo>
                <a:lnTo>
                  <a:pt x="0" y="178490"/>
                </a:lnTo>
                <a:cubicBezTo>
                  <a:pt x="0" y="79912"/>
                  <a:pt x="79912" y="0"/>
                  <a:pt x="178490" y="0"/>
                </a:cubicBez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3" name="直接连接符 12"/>
          <p:cNvCxnSpPr>
            <a:stCxn id="9" idx="182"/>
            <a:endCxn id="9" idx="179"/>
          </p:cNvCxnSpPr>
          <p:nvPr userDrawn="1"/>
        </p:nvCxnSpPr>
        <p:spPr>
          <a:xfrm>
            <a:off x="396847" y="1439267"/>
            <a:ext cx="1139334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396847" y="6075485"/>
            <a:ext cx="1139334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5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19" y="752270"/>
            <a:ext cx="829158" cy="829158"/>
          </a:xfrm>
          <a:prstGeom prst="rect">
            <a:avLst/>
          </a:prstGeom>
        </p:spPr>
      </p:pic>
      <p:sp>
        <p:nvSpPr>
          <p:cNvPr id="16" name="文本框 15"/>
          <p:cNvSpPr txBox="1"/>
          <p:nvPr userDrawn="1"/>
        </p:nvSpPr>
        <p:spPr>
          <a:xfrm>
            <a:off x="1152540" y="856387"/>
            <a:ext cx="1209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200" kern="100" dirty="0" smtClean="0">
                <a:solidFill>
                  <a:prstClr val="black"/>
                </a:solidFill>
                <a:ea typeface="华康俪金黑W8(P)" panose="020B0800000000000000" pitchFamily="34" charset="-122"/>
                <a:cs typeface="Times New Roman" panose="02020603050405020304" pitchFamily="18" charset="0"/>
              </a:rPr>
              <a:t>判断</a:t>
            </a:r>
            <a:endParaRPr lang="zh-CN" altLang="en-US" sz="3200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思维建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7" name="同侧圆角矩形 6"/>
          <p:cNvSpPr/>
          <p:nvPr userDrawn="1"/>
        </p:nvSpPr>
        <p:spPr>
          <a:xfrm flipV="1">
            <a:off x="396847" y="5599702"/>
            <a:ext cx="11393348" cy="773439"/>
          </a:xfrm>
          <a:prstGeom prst="round2Same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96847" y="1446430"/>
            <a:ext cx="11393348" cy="462905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9" name="任意多边形 8"/>
          <p:cNvSpPr/>
          <p:nvPr userDrawn="1"/>
        </p:nvSpPr>
        <p:spPr>
          <a:xfrm>
            <a:off x="396847" y="368350"/>
            <a:ext cx="11393348" cy="1078080"/>
          </a:xfrm>
          <a:custGeom>
            <a:avLst/>
            <a:gdLst>
              <a:gd name="connsiteX0" fmla="*/ 11061165 w 11393348"/>
              <a:gd name="connsiteY0" fmla="*/ 59498 h 1078080"/>
              <a:gd name="connsiteX1" fmla="*/ 10957047 w 11393348"/>
              <a:gd name="connsiteY1" fmla="*/ 163617 h 1078080"/>
              <a:gd name="connsiteX2" fmla="*/ 11061165 w 11393348"/>
              <a:gd name="connsiteY2" fmla="*/ 267735 h 1078080"/>
              <a:gd name="connsiteX3" fmla="*/ 11165283 w 11393348"/>
              <a:gd name="connsiteY3" fmla="*/ 163617 h 1078080"/>
              <a:gd name="connsiteX4" fmla="*/ 11061165 w 11393348"/>
              <a:gd name="connsiteY4" fmla="*/ 59498 h 1078080"/>
              <a:gd name="connsiteX5" fmla="*/ 10745617 w 11393348"/>
              <a:gd name="connsiteY5" fmla="*/ 59498 h 1078080"/>
              <a:gd name="connsiteX6" fmla="*/ 10641499 w 11393348"/>
              <a:gd name="connsiteY6" fmla="*/ 163617 h 1078080"/>
              <a:gd name="connsiteX7" fmla="*/ 10745617 w 11393348"/>
              <a:gd name="connsiteY7" fmla="*/ 267735 h 1078080"/>
              <a:gd name="connsiteX8" fmla="*/ 10849735 w 11393348"/>
              <a:gd name="connsiteY8" fmla="*/ 163617 h 1078080"/>
              <a:gd name="connsiteX9" fmla="*/ 10745617 w 11393348"/>
              <a:gd name="connsiteY9" fmla="*/ 59498 h 1078080"/>
              <a:gd name="connsiteX10" fmla="*/ 10430058 w 11393348"/>
              <a:gd name="connsiteY10" fmla="*/ 59498 h 1078080"/>
              <a:gd name="connsiteX11" fmla="*/ 10325940 w 11393348"/>
              <a:gd name="connsiteY11" fmla="*/ 163617 h 1078080"/>
              <a:gd name="connsiteX12" fmla="*/ 10430058 w 11393348"/>
              <a:gd name="connsiteY12" fmla="*/ 267735 h 1078080"/>
              <a:gd name="connsiteX13" fmla="*/ 10534176 w 11393348"/>
              <a:gd name="connsiteY13" fmla="*/ 163617 h 1078080"/>
              <a:gd name="connsiteX14" fmla="*/ 10430058 w 11393348"/>
              <a:gd name="connsiteY14" fmla="*/ 59498 h 1078080"/>
              <a:gd name="connsiteX15" fmla="*/ 10114500 w 11393348"/>
              <a:gd name="connsiteY15" fmla="*/ 59498 h 1078080"/>
              <a:gd name="connsiteX16" fmla="*/ 10010381 w 11393348"/>
              <a:gd name="connsiteY16" fmla="*/ 163617 h 1078080"/>
              <a:gd name="connsiteX17" fmla="*/ 10114500 w 11393348"/>
              <a:gd name="connsiteY17" fmla="*/ 267735 h 1078080"/>
              <a:gd name="connsiteX18" fmla="*/ 10218618 w 11393348"/>
              <a:gd name="connsiteY18" fmla="*/ 163617 h 1078080"/>
              <a:gd name="connsiteX19" fmla="*/ 10114500 w 11393348"/>
              <a:gd name="connsiteY19" fmla="*/ 59498 h 1078080"/>
              <a:gd name="connsiteX20" fmla="*/ 9798941 w 11393348"/>
              <a:gd name="connsiteY20" fmla="*/ 59498 h 1078080"/>
              <a:gd name="connsiteX21" fmla="*/ 9694823 w 11393348"/>
              <a:gd name="connsiteY21" fmla="*/ 163617 h 1078080"/>
              <a:gd name="connsiteX22" fmla="*/ 9798941 w 11393348"/>
              <a:gd name="connsiteY22" fmla="*/ 267735 h 1078080"/>
              <a:gd name="connsiteX23" fmla="*/ 9903059 w 11393348"/>
              <a:gd name="connsiteY23" fmla="*/ 163617 h 1078080"/>
              <a:gd name="connsiteX24" fmla="*/ 9798941 w 11393348"/>
              <a:gd name="connsiteY24" fmla="*/ 59498 h 1078080"/>
              <a:gd name="connsiteX25" fmla="*/ 9483382 w 11393348"/>
              <a:gd name="connsiteY25" fmla="*/ 59498 h 1078080"/>
              <a:gd name="connsiteX26" fmla="*/ 9379264 w 11393348"/>
              <a:gd name="connsiteY26" fmla="*/ 163617 h 1078080"/>
              <a:gd name="connsiteX27" fmla="*/ 9483382 w 11393348"/>
              <a:gd name="connsiteY27" fmla="*/ 267735 h 1078080"/>
              <a:gd name="connsiteX28" fmla="*/ 9587501 w 11393348"/>
              <a:gd name="connsiteY28" fmla="*/ 163617 h 1078080"/>
              <a:gd name="connsiteX29" fmla="*/ 9483382 w 11393348"/>
              <a:gd name="connsiteY29" fmla="*/ 59498 h 1078080"/>
              <a:gd name="connsiteX30" fmla="*/ 9167824 w 11393348"/>
              <a:gd name="connsiteY30" fmla="*/ 59498 h 1078080"/>
              <a:gd name="connsiteX31" fmla="*/ 9063706 w 11393348"/>
              <a:gd name="connsiteY31" fmla="*/ 163617 h 1078080"/>
              <a:gd name="connsiteX32" fmla="*/ 9167824 w 11393348"/>
              <a:gd name="connsiteY32" fmla="*/ 267735 h 1078080"/>
              <a:gd name="connsiteX33" fmla="*/ 9271942 w 11393348"/>
              <a:gd name="connsiteY33" fmla="*/ 163617 h 1078080"/>
              <a:gd name="connsiteX34" fmla="*/ 9167824 w 11393348"/>
              <a:gd name="connsiteY34" fmla="*/ 59498 h 1078080"/>
              <a:gd name="connsiteX35" fmla="*/ 8852265 w 11393348"/>
              <a:gd name="connsiteY35" fmla="*/ 59498 h 1078080"/>
              <a:gd name="connsiteX36" fmla="*/ 8748147 w 11393348"/>
              <a:gd name="connsiteY36" fmla="*/ 163617 h 1078080"/>
              <a:gd name="connsiteX37" fmla="*/ 8852265 w 11393348"/>
              <a:gd name="connsiteY37" fmla="*/ 267735 h 1078080"/>
              <a:gd name="connsiteX38" fmla="*/ 8956383 w 11393348"/>
              <a:gd name="connsiteY38" fmla="*/ 163617 h 1078080"/>
              <a:gd name="connsiteX39" fmla="*/ 8852265 w 11393348"/>
              <a:gd name="connsiteY39" fmla="*/ 59498 h 1078080"/>
              <a:gd name="connsiteX40" fmla="*/ 8536707 w 11393348"/>
              <a:gd name="connsiteY40" fmla="*/ 59498 h 1078080"/>
              <a:gd name="connsiteX41" fmla="*/ 8432588 w 11393348"/>
              <a:gd name="connsiteY41" fmla="*/ 163617 h 1078080"/>
              <a:gd name="connsiteX42" fmla="*/ 8536707 w 11393348"/>
              <a:gd name="connsiteY42" fmla="*/ 267735 h 1078080"/>
              <a:gd name="connsiteX43" fmla="*/ 8640825 w 11393348"/>
              <a:gd name="connsiteY43" fmla="*/ 163617 h 1078080"/>
              <a:gd name="connsiteX44" fmla="*/ 8536707 w 11393348"/>
              <a:gd name="connsiteY44" fmla="*/ 59498 h 1078080"/>
              <a:gd name="connsiteX45" fmla="*/ 8221148 w 11393348"/>
              <a:gd name="connsiteY45" fmla="*/ 59498 h 1078080"/>
              <a:gd name="connsiteX46" fmla="*/ 8117029 w 11393348"/>
              <a:gd name="connsiteY46" fmla="*/ 163617 h 1078080"/>
              <a:gd name="connsiteX47" fmla="*/ 8221148 w 11393348"/>
              <a:gd name="connsiteY47" fmla="*/ 267735 h 1078080"/>
              <a:gd name="connsiteX48" fmla="*/ 8325266 w 11393348"/>
              <a:gd name="connsiteY48" fmla="*/ 163617 h 1078080"/>
              <a:gd name="connsiteX49" fmla="*/ 8221148 w 11393348"/>
              <a:gd name="connsiteY49" fmla="*/ 59498 h 1078080"/>
              <a:gd name="connsiteX50" fmla="*/ 7905590 w 11393348"/>
              <a:gd name="connsiteY50" fmla="*/ 59498 h 1078080"/>
              <a:gd name="connsiteX51" fmla="*/ 7801471 w 11393348"/>
              <a:gd name="connsiteY51" fmla="*/ 163617 h 1078080"/>
              <a:gd name="connsiteX52" fmla="*/ 7905590 w 11393348"/>
              <a:gd name="connsiteY52" fmla="*/ 267735 h 1078080"/>
              <a:gd name="connsiteX53" fmla="*/ 8009707 w 11393348"/>
              <a:gd name="connsiteY53" fmla="*/ 163617 h 1078080"/>
              <a:gd name="connsiteX54" fmla="*/ 7905590 w 11393348"/>
              <a:gd name="connsiteY54" fmla="*/ 59498 h 1078080"/>
              <a:gd name="connsiteX55" fmla="*/ 7590031 w 11393348"/>
              <a:gd name="connsiteY55" fmla="*/ 59498 h 1078080"/>
              <a:gd name="connsiteX56" fmla="*/ 7485913 w 11393348"/>
              <a:gd name="connsiteY56" fmla="*/ 163617 h 1078080"/>
              <a:gd name="connsiteX57" fmla="*/ 7590031 w 11393348"/>
              <a:gd name="connsiteY57" fmla="*/ 267735 h 1078080"/>
              <a:gd name="connsiteX58" fmla="*/ 7694149 w 11393348"/>
              <a:gd name="connsiteY58" fmla="*/ 163617 h 1078080"/>
              <a:gd name="connsiteX59" fmla="*/ 7590031 w 11393348"/>
              <a:gd name="connsiteY59" fmla="*/ 59498 h 1078080"/>
              <a:gd name="connsiteX60" fmla="*/ 7274472 w 11393348"/>
              <a:gd name="connsiteY60" fmla="*/ 59498 h 1078080"/>
              <a:gd name="connsiteX61" fmla="*/ 7170354 w 11393348"/>
              <a:gd name="connsiteY61" fmla="*/ 163617 h 1078080"/>
              <a:gd name="connsiteX62" fmla="*/ 7274472 w 11393348"/>
              <a:gd name="connsiteY62" fmla="*/ 267735 h 1078080"/>
              <a:gd name="connsiteX63" fmla="*/ 7378591 w 11393348"/>
              <a:gd name="connsiteY63" fmla="*/ 163617 h 1078080"/>
              <a:gd name="connsiteX64" fmla="*/ 7274472 w 11393348"/>
              <a:gd name="connsiteY64" fmla="*/ 59498 h 1078080"/>
              <a:gd name="connsiteX65" fmla="*/ 6958914 w 11393348"/>
              <a:gd name="connsiteY65" fmla="*/ 59498 h 1078080"/>
              <a:gd name="connsiteX66" fmla="*/ 6854796 w 11393348"/>
              <a:gd name="connsiteY66" fmla="*/ 163617 h 1078080"/>
              <a:gd name="connsiteX67" fmla="*/ 6958914 w 11393348"/>
              <a:gd name="connsiteY67" fmla="*/ 267735 h 1078080"/>
              <a:gd name="connsiteX68" fmla="*/ 7063032 w 11393348"/>
              <a:gd name="connsiteY68" fmla="*/ 163617 h 1078080"/>
              <a:gd name="connsiteX69" fmla="*/ 6958914 w 11393348"/>
              <a:gd name="connsiteY69" fmla="*/ 59498 h 1078080"/>
              <a:gd name="connsiteX70" fmla="*/ 6643355 w 11393348"/>
              <a:gd name="connsiteY70" fmla="*/ 59498 h 1078080"/>
              <a:gd name="connsiteX71" fmla="*/ 6539237 w 11393348"/>
              <a:gd name="connsiteY71" fmla="*/ 163617 h 1078080"/>
              <a:gd name="connsiteX72" fmla="*/ 6643355 w 11393348"/>
              <a:gd name="connsiteY72" fmla="*/ 267735 h 1078080"/>
              <a:gd name="connsiteX73" fmla="*/ 6747473 w 11393348"/>
              <a:gd name="connsiteY73" fmla="*/ 163617 h 1078080"/>
              <a:gd name="connsiteX74" fmla="*/ 6643355 w 11393348"/>
              <a:gd name="connsiteY74" fmla="*/ 59498 h 1078080"/>
              <a:gd name="connsiteX75" fmla="*/ 6327797 w 11393348"/>
              <a:gd name="connsiteY75" fmla="*/ 59498 h 1078080"/>
              <a:gd name="connsiteX76" fmla="*/ 6223678 w 11393348"/>
              <a:gd name="connsiteY76" fmla="*/ 163617 h 1078080"/>
              <a:gd name="connsiteX77" fmla="*/ 6327797 w 11393348"/>
              <a:gd name="connsiteY77" fmla="*/ 267735 h 1078080"/>
              <a:gd name="connsiteX78" fmla="*/ 6431915 w 11393348"/>
              <a:gd name="connsiteY78" fmla="*/ 163617 h 1078080"/>
              <a:gd name="connsiteX79" fmla="*/ 6327797 w 11393348"/>
              <a:gd name="connsiteY79" fmla="*/ 59498 h 1078080"/>
              <a:gd name="connsiteX80" fmla="*/ 6012238 w 11393348"/>
              <a:gd name="connsiteY80" fmla="*/ 59498 h 1078080"/>
              <a:gd name="connsiteX81" fmla="*/ 5908120 w 11393348"/>
              <a:gd name="connsiteY81" fmla="*/ 163617 h 1078080"/>
              <a:gd name="connsiteX82" fmla="*/ 6012238 w 11393348"/>
              <a:gd name="connsiteY82" fmla="*/ 267735 h 1078080"/>
              <a:gd name="connsiteX83" fmla="*/ 6116356 w 11393348"/>
              <a:gd name="connsiteY83" fmla="*/ 163617 h 1078080"/>
              <a:gd name="connsiteX84" fmla="*/ 6012238 w 11393348"/>
              <a:gd name="connsiteY84" fmla="*/ 59498 h 1078080"/>
              <a:gd name="connsiteX85" fmla="*/ 5696680 w 11393348"/>
              <a:gd name="connsiteY85" fmla="*/ 59498 h 1078080"/>
              <a:gd name="connsiteX86" fmla="*/ 5592561 w 11393348"/>
              <a:gd name="connsiteY86" fmla="*/ 163617 h 1078080"/>
              <a:gd name="connsiteX87" fmla="*/ 5696680 w 11393348"/>
              <a:gd name="connsiteY87" fmla="*/ 267735 h 1078080"/>
              <a:gd name="connsiteX88" fmla="*/ 5800798 w 11393348"/>
              <a:gd name="connsiteY88" fmla="*/ 163617 h 1078080"/>
              <a:gd name="connsiteX89" fmla="*/ 5696680 w 11393348"/>
              <a:gd name="connsiteY89" fmla="*/ 59498 h 1078080"/>
              <a:gd name="connsiteX90" fmla="*/ 5381121 w 11393348"/>
              <a:gd name="connsiteY90" fmla="*/ 59498 h 1078080"/>
              <a:gd name="connsiteX91" fmla="*/ 5277003 w 11393348"/>
              <a:gd name="connsiteY91" fmla="*/ 163617 h 1078080"/>
              <a:gd name="connsiteX92" fmla="*/ 5381121 w 11393348"/>
              <a:gd name="connsiteY92" fmla="*/ 267735 h 1078080"/>
              <a:gd name="connsiteX93" fmla="*/ 5485239 w 11393348"/>
              <a:gd name="connsiteY93" fmla="*/ 163617 h 1078080"/>
              <a:gd name="connsiteX94" fmla="*/ 5381121 w 11393348"/>
              <a:gd name="connsiteY94" fmla="*/ 59498 h 1078080"/>
              <a:gd name="connsiteX95" fmla="*/ 5065562 w 11393348"/>
              <a:gd name="connsiteY95" fmla="*/ 59498 h 1078080"/>
              <a:gd name="connsiteX96" fmla="*/ 4961444 w 11393348"/>
              <a:gd name="connsiteY96" fmla="*/ 163617 h 1078080"/>
              <a:gd name="connsiteX97" fmla="*/ 5065562 w 11393348"/>
              <a:gd name="connsiteY97" fmla="*/ 267735 h 1078080"/>
              <a:gd name="connsiteX98" fmla="*/ 5169680 w 11393348"/>
              <a:gd name="connsiteY98" fmla="*/ 163617 h 1078080"/>
              <a:gd name="connsiteX99" fmla="*/ 5065562 w 11393348"/>
              <a:gd name="connsiteY99" fmla="*/ 59498 h 1078080"/>
              <a:gd name="connsiteX100" fmla="*/ 4750004 w 11393348"/>
              <a:gd name="connsiteY100" fmla="*/ 59498 h 1078080"/>
              <a:gd name="connsiteX101" fmla="*/ 4645885 w 11393348"/>
              <a:gd name="connsiteY101" fmla="*/ 163617 h 1078080"/>
              <a:gd name="connsiteX102" fmla="*/ 4750004 w 11393348"/>
              <a:gd name="connsiteY102" fmla="*/ 267735 h 1078080"/>
              <a:gd name="connsiteX103" fmla="*/ 4854122 w 11393348"/>
              <a:gd name="connsiteY103" fmla="*/ 163617 h 1078080"/>
              <a:gd name="connsiteX104" fmla="*/ 4750004 w 11393348"/>
              <a:gd name="connsiteY104" fmla="*/ 59498 h 1078080"/>
              <a:gd name="connsiteX105" fmla="*/ 4434445 w 11393348"/>
              <a:gd name="connsiteY105" fmla="*/ 59498 h 1078080"/>
              <a:gd name="connsiteX106" fmla="*/ 4330327 w 11393348"/>
              <a:gd name="connsiteY106" fmla="*/ 163617 h 1078080"/>
              <a:gd name="connsiteX107" fmla="*/ 4434445 w 11393348"/>
              <a:gd name="connsiteY107" fmla="*/ 267735 h 1078080"/>
              <a:gd name="connsiteX108" fmla="*/ 4538564 w 11393348"/>
              <a:gd name="connsiteY108" fmla="*/ 163617 h 1078080"/>
              <a:gd name="connsiteX109" fmla="*/ 4434445 w 11393348"/>
              <a:gd name="connsiteY109" fmla="*/ 59498 h 1078080"/>
              <a:gd name="connsiteX110" fmla="*/ 4118886 w 11393348"/>
              <a:gd name="connsiteY110" fmla="*/ 59498 h 1078080"/>
              <a:gd name="connsiteX111" fmla="*/ 4014769 w 11393348"/>
              <a:gd name="connsiteY111" fmla="*/ 163617 h 1078080"/>
              <a:gd name="connsiteX112" fmla="*/ 4118886 w 11393348"/>
              <a:gd name="connsiteY112" fmla="*/ 267735 h 1078080"/>
              <a:gd name="connsiteX113" fmla="*/ 4223004 w 11393348"/>
              <a:gd name="connsiteY113" fmla="*/ 163617 h 1078080"/>
              <a:gd name="connsiteX114" fmla="*/ 4118886 w 11393348"/>
              <a:gd name="connsiteY114" fmla="*/ 59498 h 1078080"/>
              <a:gd name="connsiteX115" fmla="*/ 3803328 w 11393348"/>
              <a:gd name="connsiteY115" fmla="*/ 59498 h 1078080"/>
              <a:gd name="connsiteX116" fmla="*/ 3699210 w 11393348"/>
              <a:gd name="connsiteY116" fmla="*/ 163617 h 1078080"/>
              <a:gd name="connsiteX117" fmla="*/ 3803328 w 11393348"/>
              <a:gd name="connsiteY117" fmla="*/ 267735 h 1078080"/>
              <a:gd name="connsiteX118" fmla="*/ 3907446 w 11393348"/>
              <a:gd name="connsiteY118" fmla="*/ 163617 h 1078080"/>
              <a:gd name="connsiteX119" fmla="*/ 3803328 w 11393348"/>
              <a:gd name="connsiteY119" fmla="*/ 59498 h 1078080"/>
              <a:gd name="connsiteX120" fmla="*/ 3487769 w 11393348"/>
              <a:gd name="connsiteY120" fmla="*/ 59498 h 1078080"/>
              <a:gd name="connsiteX121" fmla="*/ 3383651 w 11393348"/>
              <a:gd name="connsiteY121" fmla="*/ 163617 h 1078080"/>
              <a:gd name="connsiteX122" fmla="*/ 3487769 w 11393348"/>
              <a:gd name="connsiteY122" fmla="*/ 267735 h 1078080"/>
              <a:gd name="connsiteX123" fmla="*/ 3591887 w 11393348"/>
              <a:gd name="connsiteY123" fmla="*/ 163617 h 1078080"/>
              <a:gd name="connsiteX124" fmla="*/ 3487769 w 11393348"/>
              <a:gd name="connsiteY124" fmla="*/ 59498 h 1078080"/>
              <a:gd name="connsiteX125" fmla="*/ 3172211 w 11393348"/>
              <a:gd name="connsiteY125" fmla="*/ 59498 h 1078080"/>
              <a:gd name="connsiteX126" fmla="*/ 3068092 w 11393348"/>
              <a:gd name="connsiteY126" fmla="*/ 163617 h 1078080"/>
              <a:gd name="connsiteX127" fmla="*/ 3172211 w 11393348"/>
              <a:gd name="connsiteY127" fmla="*/ 267735 h 1078080"/>
              <a:gd name="connsiteX128" fmla="*/ 3276329 w 11393348"/>
              <a:gd name="connsiteY128" fmla="*/ 163617 h 1078080"/>
              <a:gd name="connsiteX129" fmla="*/ 3172211 w 11393348"/>
              <a:gd name="connsiteY129" fmla="*/ 59498 h 1078080"/>
              <a:gd name="connsiteX130" fmla="*/ 2856652 w 11393348"/>
              <a:gd name="connsiteY130" fmla="*/ 59498 h 1078080"/>
              <a:gd name="connsiteX131" fmla="*/ 2752534 w 11393348"/>
              <a:gd name="connsiteY131" fmla="*/ 163617 h 1078080"/>
              <a:gd name="connsiteX132" fmla="*/ 2856652 w 11393348"/>
              <a:gd name="connsiteY132" fmla="*/ 267735 h 1078080"/>
              <a:gd name="connsiteX133" fmla="*/ 2960770 w 11393348"/>
              <a:gd name="connsiteY133" fmla="*/ 163617 h 1078080"/>
              <a:gd name="connsiteX134" fmla="*/ 2856652 w 11393348"/>
              <a:gd name="connsiteY134" fmla="*/ 59498 h 1078080"/>
              <a:gd name="connsiteX135" fmla="*/ 2541093 w 11393348"/>
              <a:gd name="connsiteY135" fmla="*/ 59498 h 1078080"/>
              <a:gd name="connsiteX136" fmla="*/ 2436975 w 11393348"/>
              <a:gd name="connsiteY136" fmla="*/ 163617 h 1078080"/>
              <a:gd name="connsiteX137" fmla="*/ 2541093 w 11393348"/>
              <a:gd name="connsiteY137" fmla="*/ 267735 h 1078080"/>
              <a:gd name="connsiteX138" fmla="*/ 2645212 w 11393348"/>
              <a:gd name="connsiteY138" fmla="*/ 163617 h 1078080"/>
              <a:gd name="connsiteX139" fmla="*/ 2541093 w 11393348"/>
              <a:gd name="connsiteY139" fmla="*/ 59498 h 1078080"/>
              <a:gd name="connsiteX140" fmla="*/ 2225535 w 11393348"/>
              <a:gd name="connsiteY140" fmla="*/ 59498 h 1078080"/>
              <a:gd name="connsiteX141" fmla="*/ 2121417 w 11393348"/>
              <a:gd name="connsiteY141" fmla="*/ 163617 h 1078080"/>
              <a:gd name="connsiteX142" fmla="*/ 2225535 w 11393348"/>
              <a:gd name="connsiteY142" fmla="*/ 267735 h 1078080"/>
              <a:gd name="connsiteX143" fmla="*/ 2329653 w 11393348"/>
              <a:gd name="connsiteY143" fmla="*/ 163617 h 1078080"/>
              <a:gd name="connsiteX144" fmla="*/ 2225535 w 11393348"/>
              <a:gd name="connsiteY144" fmla="*/ 59498 h 1078080"/>
              <a:gd name="connsiteX145" fmla="*/ 1909976 w 11393348"/>
              <a:gd name="connsiteY145" fmla="*/ 59498 h 1078080"/>
              <a:gd name="connsiteX146" fmla="*/ 1805858 w 11393348"/>
              <a:gd name="connsiteY146" fmla="*/ 163617 h 1078080"/>
              <a:gd name="connsiteX147" fmla="*/ 1909976 w 11393348"/>
              <a:gd name="connsiteY147" fmla="*/ 267735 h 1078080"/>
              <a:gd name="connsiteX148" fmla="*/ 2014094 w 11393348"/>
              <a:gd name="connsiteY148" fmla="*/ 163617 h 1078080"/>
              <a:gd name="connsiteX149" fmla="*/ 1909976 w 11393348"/>
              <a:gd name="connsiteY149" fmla="*/ 59498 h 1078080"/>
              <a:gd name="connsiteX150" fmla="*/ 1594417 w 11393348"/>
              <a:gd name="connsiteY150" fmla="*/ 59498 h 1078080"/>
              <a:gd name="connsiteX151" fmla="*/ 1490299 w 11393348"/>
              <a:gd name="connsiteY151" fmla="*/ 163617 h 1078080"/>
              <a:gd name="connsiteX152" fmla="*/ 1594417 w 11393348"/>
              <a:gd name="connsiteY152" fmla="*/ 267735 h 1078080"/>
              <a:gd name="connsiteX153" fmla="*/ 1698536 w 11393348"/>
              <a:gd name="connsiteY153" fmla="*/ 163617 h 1078080"/>
              <a:gd name="connsiteX154" fmla="*/ 1594417 w 11393348"/>
              <a:gd name="connsiteY154" fmla="*/ 59498 h 1078080"/>
              <a:gd name="connsiteX155" fmla="*/ 1278859 w 11393348"/>
              <a:gd name="connsiteY155" fmla="*/ 59498 h 1078080"/>
              <a:gd name="connsiteX156" fmla="*/ 1174741 w 11393348"/>
              <a:gd name="connsiteY156" fmla="*/ 163617 h 1078080"/>
              <a:gd name="connsiteX157" fmla="*/ 1278859 w 11393348"/>
              <a:gd name="connsiteY157" fmla="*/ 267735 h 1078080"/>
              <a:gd name="connsiteX158" fmla="*/ 1382977 w 11393348"/>
              <a:gd name="connsiteY158" fmla="*/ 163617 h 1078080"/>
              <a:gd name="connsiteX159" fmla="*/ 1278859 w 11393348"/>
              <a:gd name="connsiteY159" fmla="*/ 59498 h 1078080"/>
              <a:gd name="connsiteX160" fmla="*/ 963300 w 11393348"/>
              <a:gd name="connsiteY160" fmla="*/ 59498 h 1078080"/>
              <a:gd name="connsiteX161" fmla="*/ 859182 w 11393348"/>
              <a:gd name="connsiteY161" fmla="*/ 163617 h 1078080"/>
              <a:gd name="connsiteX162" fmla="*/ 963300 w 11393348"/>
              <a:gd name="connsiteY162" fmla="*/ 267735 h 1078080"/>
              <a:gd name="connsiteX163" fmla="*/ 1067418 w 11393348"/>
              <a:gd name="connsiteY163" fmla="*/ 163617 h 1078080"/>
              <a:gd name="connsiteX164" fmla="*/ 963300 w 11393348"/>
              <a:gd name="connsiteY164" fmla="*/ 59498 h 1078080"/>
              <a:gd name="connsiteX165" fmla="*/ 647742 w 11393348"/>
              <a:gd name="connsiteY165" fmla="*/ 59498 h 1078080"/>
              <a:gd name="connsiteX166" fmla="*/ 543623 w 11393348"/>
              <a:gd name="connsiteY166" fmla="*/ 163617 h 1078080"/>
              <a:gd name="connsiteX167" fmla="*/ 647742 w 11393348"/>
              <a:gd name="connsiteY167" fmla="*/ 267735 h 1078080"/>
              <a:gd name="connsiteX168" fmla="*/ 751860 w 11393348"/>
              <a:gd name="connsiteY168" fmla="*/ 163617 h 1078080"/>
              <a:gd name="connsiteX169" fmla="*/ 647742 w 11393348"/>
              <a:gd name="connsiteY169" fmla="*/ 59498 h 1078080"/>
              <a:gd name="connsiteX170" fmla="*/ 332183 w 11393348"/>
              <a:gd name="connsiteY170" fmla="*/ 59498 h 1078080"/>
              <a:gd name="connsiteX171" fmla="*/ 228065 w 11393348"/>
              <a:gd name="connsiteY171" fmla="*/ 163617 h 1078080"/>
              <a:gd name="connsiteX172" fmla="*/ 332183 w 11393348"/>
              <a:gd name="connsiteY172" fmla="*/ 267735 h 1078080"/>
              <a:gd name="connsiteX173" fmla="*/ 436301 w 11393348"/>
              <a:gd name="connsiteY173" fmla="*/ 163617 h 1078080"/>
              <a:gd name="connsiteX174" fmla="*/ 332183 w 11393348"/>
              <a:gd name="connsiteY174" fmla="*/ 59498 h 1078080"/>
              <a:gd name="connsiteX175" fmla="*/ 178490 w 11393348"/>
              <a:gd name="connsiteY175" fmla="*/ 0 h 1078080"/>
              <a:gd name="connsiteX176" fmla="*/ 11214858 w 11393348"/>
              <a:gd name="connsiteY176" fmla="*/ 0 h 1078080"/>
              <a:gd name="connsiteX177" fmla="*/ 11393348 w 11393348"/>
              <a:gd name="connsiteY177" fmla="*/ 178490 h 1078080"/>
              <a:gd name="connsiteX178" fmla="*/ 11393348 w 11393348"/>
              <a:gd name="connsiteY178" fmla="*/ 711784 h 1078080"/>
              <a:gd name="connsiteX179" fmla="*/ 11393348 w 11393348"/>
              <a:gd name="connsiteY179" fmla="*/ 1070917 h 1078080"/>
              <a:gd name="connsiteX180" fmla="*/ 11393348 w 11393348"/>
              <a:gd name="connsiteY180" fmla="*/ 1078080 h 1078080"/>
              <a:gd name="connsiteX181" fmla="*/ 0 w 11393348"/>
              <a:gd name="connsiteY181" fmla="*/ 1078080 h 1078080"/>
              <a:gd name="connsiteX182" fmla="*/ 0 w 11393348"/>
              <a:gd name="connsiteY182" fmla="*/ 1070917 h 1078080"/>
              <a:gd name="connsiteX183" fmla="*/ 0 w 11393348"/>
              <a:gd name="connsiteY183" fmla="*/ 711784 h 1078080"/>
              <a:gd name="connsiteX184" fmla="*/ 0 w 11393348"/>
              <a:gd name="connsiteY184" fmla="*/ 178490 h 1078080"/>
              <a:gd name="connsiteX185" fmla="*/ 178490 w 11393348"/>
              <a:gd name="connsiteY185" fmla="*/ 0 h 107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11393348" h="1078080">
                <a:moveTo>
                  <a:pt x="11061165" y="59498"/>
                </a:moveTo>
                <a:cubicBezTo>
                  <a:pt x="11003663" y="59498"/>
                  <a:pt x="10957047" y="106114"/>
                  <a:pt x="10957047" y="163617"/>
                </a:cubicBezTo>
                <a:cubicBezTo>
                  <a:pt x="10957047" y="221119"/>
                  <a:pt x="11003663" y="267735"/>
                  <a:pt x="11061165" y="267735"/>
                </a:cubicBezTo>
                <a:cubicBezTo>
                  <a:pt x="11118667" y="267735"/>
                  <a:pt x="11165283" y="221119"/>
                  <a:pt x="11165283" y="163617"/>
                </a:cubicBezTo>
                <a:cubicBezTo>
                  <a:pt x="11165283" y="106114"/>
                  <a:pt x="11118667" y="59498"/>
                  <a:pt x="11061165" y="59498"/>
                </a:cubicBezTo>
                <a:close/>
                <a:moveTo>
                  <a:pt x="10745617" y="59498"/>
                </a:moveTo>
                <a:cubicBezTo>
                  <a:pt x="10688115" y="59498"/>
                  <a:pt x="10641499" y="106114"/>
                  <a:pt x="10641499" y="163617"/>
                </a:cubicBezTo>
                <a:cubicBezTo>
                  <a:pt x="10641499" y="221119"/>
                  <a:pt x="10688115" y="267735"/>
                  <a:pt x="10745617" y="267735"/>
                </a:cubicBezTo>
                <a:cubicBezTo>
                  <a:pt x="10803119" y="267735"/>
                  <a:pt x="10849735" y="221119"/>
                  <a:pt x="10849735" y="163617"/>
                </a:cubicBezTo>
                <a:cubicBezTo>
                  <a:pt x="10849735" y="106114"/>
                  <a:pt x="10803119" y="59498"/>
                  <a:pt x="10745617" y="59498"/>
                </a:cubicBezTo>
                <a:close/>
                <a:moveTo>
                  <a:pt x="10430058" y="59498"/>
                </a:moveTo>
                <a:cubicBezTo>
                  <a:pt x="10372556" y="59498"/>
                  <a:pt x="10325940" y="106114"/>
                  <a:pt x="10325940" y="163617"/>
                </a:cubicBezTo>
                <a:cubicBezTo>
                  <a:pt x="10325940" y="221119"/>
                  <a:pt x="10372556" y="267735"/>
                  <a:pt x="10430058" y="267735"/>
                </a:cubicBezTo>
                <a:cubicBezTo>
                  <a:pt x="10487560" y="267735"/>
                  <a:pt x="10534176" y="221119"/>
                  <a:pt x="10534176" y="163617"/>
                </a:cubicBezTo>
                <a:cubicBezTo>
                  <a:pt x="10534176" y="106114"/>
                  <a:pt x="10487560" y="59498"/>
                  <a:pt x="10430058" y="59498"/>
                </a:cubicBezTo>
                <a:close/>
                <a:moveTo>
                  <a:pt x="10114500" y="59498"/>
                </a:moveTo>
                <a:cubicBezTo>
                  <a:pt x="10056997" y="59498"/>
                  <a:pt x="10010381" y="106114"/>
                  <a:pt x="10010381" y="163617"/>
                </a:cubicBezTo>
                <a:cubicBezTo>
                  <a:pt x="10010381" y="221119"/>
                  <a:pt x="10056997" y="267735"/>
                  <a:pt x="10114500" y="267735"/>
                </a:cubicBezTo>
                <a:cubicBezTo>
                  <a:pt x="10172002" y="267735"/>
                  <a:pt x="10218618" y="221119"/>
                  <a:pt x="10218618" y="163617"/>
                </a:cubicBezTo>
                <a:cubicBezTo>
                  <a:pt x="10218618" y="106114"/>
                  <a:pt x="10172002" y="59498"/>
                  <a:pt x="10114500" y="59498"/>
                </a:cubicBezTo>
                <a:close/>
                <a:moveTo>
                  <a:pt x="9798941" y="59498"/>
                </a:moveTo>
                <a:cubicBezTo>
                  <a:pt x="9741439" y="59498"/>
                  <a:pt x="9694823" y="106114"/>
                  <a:pt x="9694823" y="163617"/>
                </a:cubicBezTo>
                <a:cubicBezTo>
                  <a:pt x="9694823" y="221119"/>
                  <a:pt x="9741439" y="267735"/>
                  <a:pt x="9798941" y="267735"/>
                </a:cubicBezTo>
                <a:cubicBezTo>
                  <a:pt x="9856443" y="267735"/>
                  <a:pt x="9903059" y="221119"/>
                  <a:pt x="9903059" y="163617"/>
                </a:cubicBezTo>
                <a:cubicBezTo>
                  <a:pt x="9903059" y="106114"/>
                  <a:pt x="9856443" y="59498"/>
                  <a:pt x="9798941" y="59498"/>
                </a:cubicBezTo>
                <a:close/>
                <a:moveTo>
                  <a:pt x="9483382" y="59498"/>
                </a:moveTo>
                <a:cubicBezTo>
                  <a:pt x="9425880" y="59498"/>
                  <a:pt x="9379264" y="106114"/>
                  <a:pt x="9379264" y="163617"/>
                </a:cubicBezTo>
                <a:cubicBezTo>
                  <a:pt x="9379264" y="221119"/>
                  <a:pt x="9425880" y="267735"/>
                  <a:pt x="9483382" y="267735"/>
                </a:cubicBezTo>
                <a:cubicBezTo>
                  <a:pt x="9540884" y="267735"/>
                  <a:pt x="9587501" y="221119"/>
                  <a:pt x="9587501" y="163617"/>
                </a:cubicBezTo>
                <a:cubicBezTo>
                  <a:pt x="9587501" y="106114"/>
                  <a:pt x="9540884" y="59498"/>
                  <a:pt x="9483382" y="59498"/>
                </a:cubicBezTo>
                <a:close/>
                <a:moveTo>
                  <a:pt x="9167824" y="59498"/>
                </a:moveTo>
                <a:cubicBezTo>
                  <a:pt x="9110322" y="59498"/>
                  <a:pt x="9063706" y="106114"/>
                  <a:pt x="9063706" y="163617"/>
                </a:cubicBezTo>
                <a:cubicBezTo>
                  <a:pt x="9063706" y="221119"/>
                  <a:pt x="9110322" y="267735"/>
                  <a:pt x="9167824" y="267735"/>
                </a:cubicBezTo>
                <a:cubicBezTo>
                  <a:pt x="9225326" y="267735"/>
                  <a:pt x="9271942" y="221119"/>
                  <a:pt x="9271942" y="163617"/>
                </a:cubicBezTo>
                <a:cubicBezTo>
                  <a:pt x="9271942" y="106114"/>
                  <a:pt x="9225326" y="59498"/>
                  <a:pt x="9167824" y="59498"/>
                </a:cubicBezTo>
                <a:close/>
                <a:moveTo>
                  <a:pt x="8852265" y="59498"/>
                </a:moveTo>
                <a:cubicBezTo>
                  <a:pt x="8794763" y="59498"/>
                  <a:pt x="8748147" y="106114"/>
                  <a:pt x="8748147" y="163617"/>
                </a:cubicBezTo>
                <a:cubicBezTo>
                  <a:pt x="8748147" y="221119"/>
                  <a:pt x="8794763" y="267735"/>
                  <a:pt x="8852265" y="267735"/>
                </a:cubicBezTo>
                <a:cubicBezTo>
                  <a:pt x="8909767" y="267735"/>
                  <a:pt x="8956383" y="221119"/>
                  <a:pt x="8956383" y="163617"/>
                </a:cubicBezTo>
                <a:cubicBezTo>
                  <a:pt x="8956383" y="106114"/>
                  <a:pt x="8909767" y="59498"/>
                  <a:pt x="8852265" y="59498"/>
                </a:cubicBezTo>
                <a:close/>
                <a:moveTo>
                  <a:pt x="8536707" y="59498"/>
                </a:moveTo>
                <a:cubicBezTo>
                  <a:pt x="8479204" y="59498"/>
                  <a:pt x="8432588" y="106114"/>
                  <a:pt x="8432588" y="163617"/>
                </a:cubicBezTo>
                <a:cubicBezTo>
                  <a:pt x="8432588" y="221119"/>
                  <a:pt x="8479204" y="267735"/>
                  <a:pt x="8536707" y="267735"/>
                </a:cubicBezTo>
                <a:cubicBezTo>
                  <a:pt x="8594209" y="267735"/>
                  <a:pt x="8640825" y="221119"/>
                  <a:pt x="8640825" y="163617"/>
                </a:cubicBezTo>
                <a:cubicBezTo>
                  <a:pt x="8640825" y="106114"/>
                  <a:pt x="8594209" y="59498"/>
                  <a:pt x="8536707" y="59498"/>
                </a:cubicBezTo>
                <a:close/>
                <a:moveTo>
                  <a:pt x="8221148" y="59498"/>
                </a:moveTo>
                <a:cubicBezTo>
                  <a:pt x="8163646" y="59498"/>
                  <a:pt x="8117029" y="106114"/>
                  <a:pt x="8117029" y="163617"/>
                </a:cubicBezTo>
                <a:cubicBezTo>
                  <a:pt x="8117029" y="221119"/>
                  <a:pt x="8163646" y="267735"/>
                  <a:pt x="8221148" y="267735"/>
                </a:cubicBezTo>
                <a:cubicBezTo>
                  <a:pt x="8278650" y="267735"/>
                  <a:pt x="8325266" y="221119"/>
                  <a:pt x="8325266" y="163617"/>
                </a:cubicBezTo>
                <a:cubicBezTo>
                  <a:pt x="8325266" y="106114"/>
                  <a:pt x="8278650" y="59498"/>
                  <a:pt x="8221148" y="59498"/>
                </a:cubicBezTo>
                <a:close/>
                <a:moveTo>
                  <a:pt x="7905590" y="59498"/>
                </a:moveTo>
                <a:cubicBezTo>
                  <a:pt x="7848087" y="59498"/>
                  <a:pt x="7801471" y="106114"/>
                  <a:pt x="7801471" y="163617"/>
                </a:cubicBezTo>
                <a:cubicBezTo>
                  <a:pt x="7801471" y="221119"/>
                  <a:pt x="7848087" y="267735"/>
                  <a:pt x="7905590" y="267735"/>
                </a:cubicBezTo>
                <a:cubicBezTo>
                  <a:pt x="7963092" y="267735"/>
                  <a:pt x="8009707" y="221119"/>
                  <a:pt x="8009707" y="163617"/>
                </a:cubicBezTo>
                <a:cubicBezTo>
                  <a:pt x="8009707" y="106114"/>
                  <a:pt x="7963092" y="59498"/>
                  <a:pt x="7905590" y="59498"/>
                </a:cubicBezTo>
                <a:close/>
                <a:moveTo>
                  <a:pt x="7590031" y="59498"/>
                </a:moveTo>
                <a:cubicBezTo>
                  <a:pt x="7532529" y="59498"/>
                  <a:pt x="7485913" y="106114"/>
                  <a:pt x="7485913" y="163617"/>
                </a:cubicBezTo>
                <a:cubicBezTo>
                  <a:pt x="7485913" y="221119"/>
                  <a:pt x="7532529" y="267735"/>
                  <a:pt x="7590031" y="267735"/>
                </a:cubicBezTo>
                <a:cubicBezTo>
                  <a:pt x="7647533" y="267735"/>
                  <a:pt x="7694149" y="221119"/>
                  <a:pt x="7694149" y="163617"/>
                </a:cubicBezTo>
                <a:cubicBezTo>
                  <a:pt x="7694149" y="106114"/>
                  <a:pt x="7647533" y="59498"/>
                  <a:pt x="7590031" y="59498"/>
                </a:cubicBezTo>
                <a:close/>
                <a:moveTo>
                  <a:pt x="7274472" y="59498"/>
                </a:moveTo>
                <a:cubicBezTo>
                  <a:pt x="7216970" y="59498"/>
                  <a:pt x="7170354" y="106114"/>
                  <a:pt x="7170354" y="163617"/>
                </a:cubicBezTo>
                <a:cubicBezTo>
                  <a:pt x="7170354" y="221119"/>
                  <a:pt x="7216970" y="267735"/>
                  <a:pt x="7274472" y="267735"/>
                </a:cubicBezTo>
                <a:cubicBezTo>
                  <a:pt x="7331974" y="267735"/>
                  <a:pt x="7378591" y="221119"/>
                  <a:pt x="7378591" y="163617"/>
                </a:cubicBezTo>
                <a:cubicBezTo>
                  <a:pt x="7378591" y="106114"/>
                  <a:pt x="7331974" y="59498"/>
                  <a:pt x="7274472" y="59498"/>
                </a:cubicBezTo>
                <a:close/>
                <a:moveTo>
                  <a:pt x="6958914" y="59498"/>
                </a:moveTo>
                <a:cubicBezTo>
                  <a:pt x="6901412" y="59498"/>
                  <a:pt x="6854796" y="106114"/>
                  <a:pt x="6854796" y="163617"/>
                </a:cubicBezTo>
                <a:cubicBezTo>
                  <a:pt x="6854796" y="221119"/>
                  <a:pt x="6901412" y="267735"/>
                  <a:pt x="6958914" y="267735"/>
                </a:cubicBezTo>
                <a:cubicBezTo>
                  <a:pt x="7016416" y="267735"/>
                  <a:pt x="7063032" y="221119"/>
                  <a:pt x="7063032" y="163617"/>
                </a:cubicBezTo>
                <a:cubicBezTo>
                  <a:pt x="7063032" y="106114"/>
                  <a:pt x="7016416" y="59498"/>
                  <a:pt x="6958914" y="59498"/>
                </a:cubicBezTo>
                <a:close/>
                <a:moveTo>
                  <a:pt x="6643355" y="59498"/>
                </a:moveTo>
                <a:cubicBezTo>
                  <a:pt x="6585853" y="59498"/>
                  <a:pt x="6539237" y="106114"/>
                  <a:pt x="6539237" y="163617"/>
                </a:cubicBezTo>
                <a:cubicBezTo>
                  <a:pt x="6539237" y="221119"/>
                  <a:pt x="6585853" y="267735"/>
                  <a:pt x="6643355" y="267735"/>
                </a:cubicBezTo>
                <a:cubicBezTo>
                  <a:pt x="6700857" y="267735"/>
                  <a:pt x="6747473" y="221119"/>
                  <a:pt x="6747473" y="163617"/>
                </a:cubicBezTo>
                <a:cubicBezTo>
                  <a:pt x="6747473" y="106114"/>
                  <a:pt x="6700857" y="59498"/>
                  <a:pt x="6643355" y="59498"/>
                </a:cubicBezTo>
                <a:close/>
                <a:moveTo>
                  <a:pt x="6327797" y="59498"/>
                </a:moveTo>
                <a:cubicBezTo>
                  <a:pt x="6270294" y="59498"/>
                  <a:pt x="6223678" y="106114"/>
                  <a:pt x="6223678" y="163617"/>
                </a:cubicBezTo>
                <a:cubicBezTo>
                  <a:pt x="6223678" y="221119"/>
                  <a:pt x="6270294" y="267735"/>
                  <a:pt x="6327797" y="267735"/>
                </a:cubicBezTo>
                <a:cubicBezTo>
                  <a:pt x="6385299" y="267735"/>
                  <a:pt x="6431915" y="221119"/>
                  <a:pt x="6431915" y="163617"/>
                </a:cubicBezTo>
                <a:cubicBezTo>
                  <a:pt x="6431915" y="106114"/>
                  <a:pt x="6385299" y="59498"/>
                  <a:pt x="6327797" y="59498"/>
                </a:cubicBezTo>
                <a:close/>
                <a:moveTo>
                  <a:pt x="6012238" y="59498"/>
                </a:moveTo>
                <a:cubicBezTo>
                  <a:pt x="5954736" y="59498"/>
                  <a:pt x="5908120" y="106114"/>
                  <a:pt x="5908120" y="163617"/>
                </a:cubicBezTo>
                <a:cubicBezTo>
                  <a:pt x="5908120" y="221119"/>
                  <a:pt x="5954736" y="267735"/>
                  <a:pt x="6012238" y="267735"/>
                </a:cubicBezTo>
                <a:cubicBezTo>
                  <a:pt x="6069740" y="267735"/>
                  <a:pt x="6116356" y="221119"/>
                  <a:pt x="6116356" y="163617"/>
                </a:cubicBezTo>
                <a:cubicBezTo>
                  <a:pt x="6116356" y="106114"/>
                  <a:pt x="6069740" y="59498"/>
                  <a:pt x="6012238" y="59498"/>
                </a:cubicBezTo>
                <a:close/>
                <a:moveTo>
                  <a:pt x="5696680" y="59498"/>
                </a:moveTo>
                <a:cubicBezTo>
                  <a:pt x="5639178" y="59498"/>
                  <a:pt x="5592561" y="106114"/>
                  <a:pt x="5592561" y="163617"/>
                </a:cubicBezTo>
                <a:cubicBezTo>
                  <a:pt x="5592561" y="221119"/>
                  <a:pt x="5639178" y="267735"/>
                  <a:pt x="5696680" y="267735"/>
                </a:cubicBezTo>
                <a:cubicBezTo>
                  <a:pt x="5754182" y="267735"/>
                  <a:pt x="5800798" y="221119"/>
                  <a:pt x="5800798" y="163617"/>
                </a:cubicBezTo>
                <a:cubicBezTo>
                  <a:pt x="5800798" y="106114"/>
                  <a:pt x="5754182" y="59498"/>
                  <a:pt x="5696680" y="59498"/>
                </a:cubicBezTo>
                <a:close/>
                <a:moveTo>
                  <a:pt x="5381121" y="59498"/>
                </a:moveTo>
                <a:cubicBezTo>
                  <a:pt x="5323619" y="59498"/>
                  <a:pt x="5277003" y="106114"/>
                  <a:pt x="5277003" y="163617"/>
                </a:cubicBezTo>
                <a:cubicBezTo>
                  <a:pt x="5277003" y="221119"/>
                  <a:pt x="5323619" y="267735"/>
                  <a:pt x="5381121" y="267735"/>
                </a:cubicBezTo>
                <a:cubicBezTo>
                  <a:pt x="5438623" y="267735"/>
                  <a:pt x="5485239" y="221119"/>
                  <a:pt x="5485239" y="163617"/>
                </a:cubicBezTo>
                <a:cubicBezTo>
                  <a:pt x="5485239" y="106114"/>
                  <a:pt x="5438623" y="59498"/>
                  <a:pt x="5381121" y="59498"/>
                </a:cubicBezTo>
                <a:close/>
                <a:moveTo>
                  <a:pt x="5065562" y="59498"/>
                </a:moveTo>
                <a:cubicBezTo>
                  <a:pt x="5008060" y="59498"/>
                  <a:pt x="4961444" y="106114"/>
                  <a:pt x="4961444" y="163617"/>
                </a:cubicBezTo>
                <a:cubicBezTo>
                  <a:pt x="4961444" y="221119"/>
                  <a:pt x="5008060" y="267735"/>
                  <a:pt x="5065562" y="267735"/>
                </a:cubicBezTo>
                <a:cubicBezTo>
                  <a:pt x="5123064" y="267735"/>
                  <a:pt x="5169680" y="221119"/>
                  <a:pt x="5169680" y="163617"/>
                </a:cubicBezTo>
                <a:cubicBezTo>
                  <a:pt x="5169680" y="106114"/>
                  <a:pt x="5123064" y="59498"/>
                  <a:pt x="5065562" y="59498"/>
                </a:cubicBezTo>
                <a:close/>
                <a:moveTo>
                  <a:pt x="4750004" y="59498"/>
                </a:moveTo>
                <a:cubicBezTo>
                  <a:pt x="4692501" y="59498"/>
                  <a:pt x="4645885" y="106114"/>
                  <a:pt x="4645885" y="163617"/>
                </a:cubicBezTo>
                <a:cubicBezTo>
                  <a:pt x="4645885" y="221119"/>
                  <a:pt x="4692501" y="267735"/>
                  <a:pt x="4750004" y="267735"/>
                </a:cubicBezTo>
                <a:cubicBezTo>
                  <a:pt x="4807506" y="267735"/>
                  <a:pt x="4854122" y="221119"/>
                  <a:pt x="4854122" y="163617"/>
                </a:cubicBezTo>
                <a:cubicBezTo>
                  <a:pt x="4854122" y="106114"/>
                  <a:pt x="4807506" y="59498"/>
                  <a:pt x="4750004" y="59498"/>
                </a:cubicBezTo>
                <a:close/>
                <a:moveTo>
                  <a:pt x="4434445" y="59498"/>
                </a:moveTo>
                <a:cubicBezTo>
                  <a:pt x="4376943" y="59498"/>
                  <a:pt x="4330327" y="106114"/>
                  <a:pt x="4330327" y="163617"/>
                </a:cubicBezTo>
                <a:cubicBezTo>
                  <a:pt x="4330327" y="221119"/>
                  <a:pt x="4376943" y="267735"/>
                  <a:pt x="4434445" y="267735"/>
                </a:cubicBezTo>
                <a:cubicBezTo>
                  <a:pt x="4491947" y="267735"/>
                  <a:pt x="4538564" y="221119"/>
                  <a:pt x="4538564" y="163617"/>
                </a:cubicBezTo>
                <a:cubicBezTo>
                  <a:pt x="4538564" y="106114"/>
                  <a:pt x="4491947" y="59498"/>
                  <a:pt x="4434445" y="59498"/>
                </a:cubicBezTo>
                <a:close/>
                <a:moveTo>
                  <a:pt x="4118886" y="59498"/>
                </a:moveTo>
                <a:cubicBezTo>
                  <a:pt x="4061384" y="59498"/>
                  <a:pt x="4014769" y="106114"/>
                  <a:pt x="4014769" y="163617"/>
                </a:cubicBezTo>
                <a:cubicBezTo>
                  <a:pt x="4014769" y="221119"/>
                  <a:pt x="4061384" y="267735"/>
                  <a:pt x="4118886" y="267735"/>
                </a:cubicBezTo>
                <a:cubicBezTo>
                  <a:pt x="4176388" y="267735"/>
                  <a:pt x="4223004" y="221119"/>
                  <a:pt x="4223004" y="163617"/>
                </a:cubicBezTo>
                <a:cubicBezTo>
                  <a:pt x="4223004" y="106114"/>
                  <a:pt x="4176388" y="59498"/>
                  <a:pt x="4118886" y="59498"/>
                </a:cubicBezTo>
                <a:close/>
                <a:moveTo>
                  <a:pt x="3803328" y="59498"/>
                </a:moveTo>
                <a:cubicBezTo>
                  <a:pt x="3745826" y="59498"/>
                  <a:pt x="3699210" y="106114"/>
                  <a:pt x="3699210" y="163617"/>
                </a:cubicBezTo>
                <a:cubicBezTo>
                  <a:pt x="3699210" y="221119"/>
                  <a:pt x="3745826" y="267735"/>
                  <a:pt x="3803328" y="267735"/>
                </a:cubicBezTo>
                <a:cubicBezTo>
                  <a:pt x="3860830" y="267735"/>
                  <a:pt x="3907446" y="221119"/>
                  <a:pt x="3907446" y="163617"/>
                </a:cubicBezTo>
                <a:cubicBezTo>
                  <a:pt x="3907446" y="106114"/>
                  <a:pt x="3860830" y="59498"/>
                  <a:pt x="3803328" y="59498"/>
                </a:cubicBezTo>
                <a:close/>
                <a:moveTo>
                  <a:pt x="3487769" y="59498"/>
                </a:moveTo>
                <a:cubicBezTo>
                  <a:pt x="3430267" y="59498"/>
                  <a:pt x="3383651" y="106114"/>
                  <a:pt x="3383651" y="163617"/>
                </a:cubicBezTo>
                <a:cubicBezTo>
                  <a:pt x="3383651" y="221119"/>
                  <a:pt x="3430267" y="267735"/>
                  <a:pt x="3487769" y="267735"/>
                </a:cubicBezTo>
                <a:cubicBezTo>
                  <a:pt x="3545271" y="267735"/>
                  <a:pt x="3591887" y="221119"/>
                  <a:pt x="3591887" y="163617"/>
                </a:cubicBezTo>
                <a:cubicBezTo>
                  <a:pt x="3591887" y="106114"/>
                  <a:pt x="3545271" y="59498"/>
                  <a:pt x="3487769" y="59498"/>
                </a:cubicBezTo>
                <a:close/>
                <a:moveTo>
                  <a:pt x="3172211" y="59498"/>
                </a:moveTo>
                <a:cubicBezTo>
                  <a:pt x="3114709" y="59498"/>
                  <a:pt x="3068092" y="106114"/>
                  <a:pt x="3068092" y="163617"/>
                </a:cubicBezTo>
                <a:cubicBezTo>
                  <a:pt x="3068092" y="221119"/>
                  <a:pt x="3114709" y="267735"/>
                  <a:pt x="3172211" y="267735"/>
                </a:cubicBezTo>
                <a:cubicBezTo>
                  <a:pt x="3229713" y="267735"/>
                  <a:pt x="3276329" y="221119"/>
                  <a:pt x="3276329" y="163617"/>
                </a:cubicBezTo>
                <a:cubicBezTo>
                  <a:pt x="3276329" y="106114"/>
                  <a:pt x="3229713" y="59498"/>
                  <a:pt x="3172211" y="59498"/>
                </a:cubicBezTo>
                <a:close/>
                <a:moveTo>
                  <a:pt x="2856652" y="59498"/>
                </a:moveTo>
                <a:cubicBezTo>
                  <a:pt x="2799150" y="59498"/>
                  <a:pt x="2752534" y="106114"/>
                  <a:pt x="2752534" y="163617"/>
                </a:cubicBezTo>
                <a:cubicBezTo>
                  <a:pt x="2752534" y="221119"/>
                  <a:pt x="2799150" y="267735"/>
                  <a:pt x="2856652" y="267735"/>
                </a:cubicBezTo>
                <a:cubicBezTo>
                  <a:pt x="2914154" y="267735"/>
                  <a:pt x="2960770" y="221119"/>
                  <a:pt x="2960770" y="163617"/>
                </a:cubicBezTo>
                <a:cubicBezTo>
                  <a:pt x="2960770" y="106114"/>
                  <a:pt x="2914154" y="59498"/>
                  <a:pt x="2856652" y="59498"/>
                </a:cubicBezTo>
                <a:close/>
                <a:moveTo>
                  <a:pt x="2541093" y="59498"/>
                </a:moveTo>
                <a:cubicBezTo>
                  <a:pt x="2483591" y="59498"/>
                  <a:pt x="2436975" y="106114"/>
                  <a:pt x="2436975" y="163617"/>
                </a:cubicBezTo>
                <a:cubicBezTo>
                  <a:pt x="2436975" y="221119"/>
                  <a:pt x="2483591" y="267735"/>
                  <a:pt x="2541093" y="267735"/>
                </a:cubicBezTo>
                <a:cubicBezTo>
                  <a:pt x="2598595" y="267735"/>
                  <a:pt x="2645212" y="221119"/>
                  <a:pt x="2645212" y="163617"/>
                </a:cubicBezTo>
                <a:cubicBezTo>
                  <a:pt x="2645212" y="106114"/>
                  <a:pt x="2598595" y="59498"/>
                  <a:pt x="2541093" y="59498"/>
                </a:cubicBezTo>
                <a:close/>
                <a:moveTo>
                  <a:pt x="2225535" y="59498"/>
                </a:moveTo>
                <a:cubicBezTo>
                  <a:pt x="2168033" y="59498"/>
                  <a:pt x="2121417" y="106114"/>
                  <a:pt x="2121417" y="163617"/>
                </a:cubicBezTo>
                <a:cubicBezTo>
                  <a:pt x="2121417" y="221119"/>
                  <a:pt x="2168033" y="267735"/>
                  <a:pt x="2225535" y="267735"/>
                </a:cubicBezTo>
                <a:cubicBezTo>
                  <a:pt x="2283037" y="267735"/>
                  <a:pt x="2329653" y="221119"/>
                  <a:pt x="2329653" y="163617"/>
                </a:cubicBezTo>
                <a:cubicBezTo>
                  <a:pt x="2329653" y="106114"/>
                  <a:pt x="2283037" y="59498"/>
                  <a:pt x="2225535" y="59498"/>
                </a:cubicBezTo>
                <a:close/>
                <a:moveTo>
                  <a:pt x="1909976" y="59498"/>
                </a:moveTo>
                <a:cubicBezTo>
                  <a:pt x="1852474" y="59498"/>
                  <a:pt x="1805858" y="106114"/>
                  <a:pt x="1805858" y="163617"/>
                </a:cubicBezTo>
                <a:cubicBezTo>
                  <a:pt x="1805858" y="221119"/>
                  <a:pt x="1852474" y="267735"/>
                  <a:pt x="1909976" y="267735"/>
                </a:cubicBezTo>
                <a:cubicBezTo>
                  <a:pt x="1967478" y="267735"/>
                  <a:pt x="2014094" y="221119"/>
                  <a:pt x="2014094" y="163617"/>
                </a:cubicBezTo>
                <a:cubicBezTo>
                  <a:pt x="2014094" y="106114"/>
                  <a:pt x="1967478" y="59498"/>
                  <a:pt x="1909976" y="59498"/>
                </a:cubicBezTo>
                <a:close/>
                <a:moveTo>
                  <a:pt x="1594417" y="59498"/>
                </a:moveTo>
                <a:cubicBezTo>
                  <a:pt x="1536915" y="59498"/>
                  <a:pt x="1490299" y="106114"/>
                  <a:pt x="1490299" y="163617"/>
                </a:cubicBezTo>
                <a:cubicBezTo>
                  <a:pt x="1490299" y="221119"/>
                  <a:pt x="1536915" y="267735"/>
                  <a:pt x="1594417" y="267735"/>
                </a:cubicBezTo>
                <a:cubicBezTo>
                  <a:pt x="1651919" y="267735"/>
                  <a:pt x="1698536" y="221119"/>
                  <a:pt x="1698536" y="163617"/>
                </a:cubicBezTo>
                <a:cubicBezTo>
                  <a:pt x="1698536" y="106114"/>
                  <a:pt x="1651919" y="59498"/>
                  <a:pt x="1594417" y="59498"/>
                </a:cubicBezTo>
                <a:close/>
                <a:moveTo>
                  <a:pt x="1278859" y="59498"/>
                </a:moveTo>
                <a:cubicBezTo>
                  <a:pt x="1221357" y="59498"/>
                  <a:pt x="1174741" y="106114"/>
                  <a:pt x="1174741" y="163617"/>
                </a:cubicBezTo>
                <a:cubicBezTo>
                  <a:pt x="1174741" y="221119"/>
                  <a:pt x="1221357" y="267735"/>
                  <a:pt x="1278859" y="267735"/>
                </a:cubicBezTo>
                <a:cubicBezTo>
                  <a:pt x="1336361" y="267735"/>
                  <a:pt x="1382977" y="221119"/>
                  <a:pt x="1382977" y="163617"/>
                </a:cubicBezTo>
                <a:cubicBezTo>
                  <a:pt x="1382977" y="106114"/>
                  <a:pt x="1336361" y="59498"/>
                  <a:pt x="1278859" y="59498"/>
                </a:cubicBezTo>
                <a:close/>
                <a:moveTo>
                  <a:pt x="963300" y="59498"/>
                </a:moveTo>
                <a:cubicBezTo>
                  <a:pt x="905798" y="59498"/>
                  <a:pt x="859182" y="106114"/>
                  <a:pt x="859182" y="163617"/>
                </a:cubicBezTo>
                <a:cubicBezTo>
                  <a:pt x="859182" y="221119"/>
                  <a:pt x="905798" y="267735"/>
                  <a:pt x="963300" y="267735"/>
                </a:cubicBezTo>
                <a:cubicBezTo>
                  <a:pt x="1020802" y="267735"/>
                  <a:pt x="1067418" y="221119"/>
                  <a:pt x="1067418" y="163617"/>
                </a:cubicBezTo>
                <a:cubicBezTo>
                  <a:pt x="1067418" y="106114"/>
                  <a:pt x="1020802" y="59498"/>
                  <a:pt x="963300" y="59498"/>
                </a:cubicBezTo>
                <a:close/>
                <a:moveTo>
                  <a:pt x="647742" y="59498"/>
                </a:moveTo>
                <a:cubicBezTo>
                  <a:pt x="590240" y="59498"/>
                  <a:pt x="543623" y="106114"/>
                  <a:pt x="543623" y="163617"/>
                </a:cubicBezTo>
                <a:cubicBezTo>
                  <a:pt x="543623" y="221119"/>
                  <a:pt x="590240" y="267735"/>
                  <a:pt x="647742" y="267735"/>
                </a:cubicBezTo>
                <a:cubicBezTo>
                  <a:pt x="705244" y="267735"/>
                  <a:pt x="751860" y="221119"/>
                  <a:pt x="751860" y="163617"/>
                </a:cubicBezTo>
                <a:cubicBezTo>
                  <a:pt x="751860" y="106114"/>
                  <a:pt x="705244" y="59498"/>
                  <a:pt x="647742" y="59498"/>
                </a:cubicBezTo>
                <a:close/>
                <a:moveTo>
                  <a:pt x="332183" y="59498"/>
                </a:moveTo>
                <a:cubicBezTo>
                  <a:pt x="274681" y="59498"/>
                  <a:pt x="228065" y="106114"/>
                  <a:pt x="228065" y="163617"/>
                </a:cubicBezTo>
                <a:cubicBezTo>
                  <a:pt x="228065" y="221119"/>
                  <a:pt x="274681" y="267735"/>
                  <a:pt x="332183" y="267735"/>
                </a:cubicBezTo>
                <a:cubicBezTo>
                  <a:pt x="389685" y="267735"/>
                  <a:pt x="436301" y="221119"/>
                  <a:pt x="436301" y="163617"/>
                </a:cubicBezTo>
                <a:cubicBezTo>
                  <a:pt x="436301" y="106114"/>
                  <a:pt x="389685" y="59498"/>
                  <a:pt x="332183" y="59498"/>
                </a:cubicBezTo>
                <a:close/>
                <a:moveTo>
                  <a:pt x="178490" y="0"/>
                </a:moveTo>
                <a:lnTo>
                  <a:pt x="11214858" y="0"/>
                </a:lnTo>
                <a:cubicBezTo>
                  <a:pt x="11313436" y="0"/>
                  <a:pt x="11393348" y="79912"/>
                  <a:pt x="11393348" y="178490"/>
                </a:cubicBezTo>
                <a:lnTo>
                  <a:pt x="11393348" y="711784"/>
                </a:lnTo>
                <a:lnTo>
                  <a:pt x="11393348" y="1070917"/>
                </a:lnTo>
                <a:lnTo>
                  <a:pt x="11393348" y="1078080"/>
                </a:lnTo>
                <a:lnTo>
                  <a:pt x="0" y="1078080"/>
                </a:lnTo>
                <a:lnTo>
                  <a:pt x="0" y="1070917"/>
                </a:lnTo>
                <a:lnTo>
                  <a:pt x="0" y="711784"/>
                </a:lnTo>
                <a:lnTo>
                  <a:pt x="0" y="178490"/>
                </a:lnTo>
                <a:cubicBezTo>
                  <a:pt x="0" y="79912"/>
                  <a:pt x="79912" y="0"/>
                  <a:pt x="178490" y="0"/>
                </a:cubicBez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3" name="直接连接符 12"/>
          <p:cNvCxnSpPr>
            <a:stCxn id="9" idx="182"/>
            <a:endCxn id="9" idx="179"/>
          </p:cNvCxnSpPr>
          <p:nvPr userDrawn="1"/>
        </p:nvCxnSpPr>
        <p:spPr>
          <a:xfrm>
            <a:off x="396847" y="1439267"/>
            <a:ext cx="1139334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396847" y="6075485"/>
            <a:ext cx="1139334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93923" y="902682"/>
            <a:ext cx="8568812" cy="529758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5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19" y="752270"/>
            <a:ext cx="829158" cy="829158"/>
          </a:xfrm>
          <a:prstGeom prst="rect">
            <a:avLst/>
          </a:prstGeom>
        </p:spPr>
      </p:pic>
      <p:sp>
        <p:nvSpPr>
          <p:cNvPr id="16" name="文本框 15"/>
          <p:cNvSpPr txBox="1"/>
          <p:nvPr userDrawn="1"/>
        </p:nvSpPr>
        <p:spPr>
          <a:xfrm>
            <a:off x="1152540" y="856387"/>
            <a:ext cx="2428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200" kern="100" dirty="0" smtClean="0">
                <a:solidFill>
                  <a:prstClr val="black"/>
                </a:solidFill>
                <a:ea typeface="华康俪金黑W8(P)" panose="020B0800000000000000" pitchFamily="34" charset="-122"/>
                <a:cs typeface="Times New Roman" panose="02020603050405020304" pitchFamily="18" charset="0"/>
              </a:rPr>
              <a:t>核心归纳</a:t>
            </a:r>
            <a:endParaRPr lang="zh-CN" altLang="en-US" sz="3200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思维建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7" name="同侧圆角矩形 6"/>
          <p:cNvSpPr/>
          <p:nvPr userDrawn="1"/>
        </p:nvSpPr>
        <p:spPr>
          <a:xfrm flipV="1">
            <a:off x="396847" y="5599702"/>
            <a:ext cx="11393348" cy="773439"/>
          </a:xfrm>
          <a:prstGeom prst="round2Same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96847" y="1446430"/>
            <a:ext cx="11393348" cy="462905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9" name="任意多边形 8"/>
          <p:cNvSpPr/>
          <p:nvPr userDrawn="1"/>
        </p:nvSpPr>
        <p:spPr>
          <a:xfrm>
            <a:off x="396847" y="368350"/>
            <a:ext cx="11393348" cy="1078080"/>
          </a:xfrm>
          <a:custGeom>
            <a:avLst/>
            <a:gdLst>
              <a:gd name="connsiteX0" fmla="*/ 11061165 w 11393348"/>
              <a:gd name="connsiteY0" fmla="*/ 59498 h 1078080"/>
              <a:gd name="connsiteX1" fmla="*/ 10957047 w 11393348"/>
              <a:gd name="connsiteY1" fmla="*/ 163617 h 1078080"/>
              <a:gd name="connsiteX2" fmla="*/ 11061165 w 11393348"/>
              <a:gd name="connsiteY2" fmla="*/ 267735 h 1078080"/>
              <a:gd name="connsiteX3" fmla="*/ 11165283 w 11393348"/>
              <a:gd name="connsiteY3" fmla="*/ 163617 h 1078080"/>
              <a:gd name="connsiteX4" fmla="*/ 11061165 w 11393348"/>
              <a:gd name="connsiteY4" fmla="*/ 59498 h 1078080"/>
              <a:gd name="connsiteX5" fmla="*/ 10745617 w 11393348"/>
              <a:gd name="connsiteY5" fmla="*/ 59498 h 1078080"/>
              <a:gd name="connsiteX6" fmla="*/ 10641499 w 11393348"/>
              <a:gd name="connsiteY6" fmla="*/ 163617 h 1078080"/>
              <a:gd name="connsiteX7" fmla="*/ 10745617 w 11393348"/>
              <a:gd name="connsiteY7" fmla="*/ 267735 h 1078080"/>
              <a:gd name="connsiteX8" fmla="*/ 10849735 w 11393348"/>
              <a:gd name="connsiteY8" fmla="*/ 163617 h 1078080"/>
              <a:gd name="connsiteX9" fmla="*/ 10745617 w 11393348"/>
              <a:gd name="connsiteY9" fmla="*/ 59498 h 1078080"/>
              <a:gd name="connsiteX10" fmla="*/ 10430058 w 11393348"/>
              <a:gd name="connsiteY10" fmla="*/ 59498 h 1078080"/>
              <a:gd name="connsiteX11" fmla="*/ 10325940 w 11393348"/>
              <a:gd name="connsiteY11" fmla="*/ 163617 h 1078080"/>
              <a:gd name="connsiteX12" fmla="*/ 10430058 w 11393348"/>
              <a:gd name="connsiteY12" fmla="*/ 267735 h 1078080"/>
              <a:gd name="connsiteX13" fmla="*/ 10534176 w 11393348"/>
              <a:gd name="connsiteY13" fmla="*/ 163617 h 1078080"/>
              <a:gd name="connsiteX14" fmla="*/ 10430058 w 11393348"/>
              <a:gd name="connsiteY14" fmla="*/ 59498 h 1078080"/>
              <a:gd name="connsiteX15" fmla="*/ 10114500 w 11393348"/>
              <a:gd name="connsiteY15" fmla="*/ 59498 h 1078080"/>
              <a:gd name="connsiteX16" fmla="*/ 10010381 w 11393348"/>
              <a:gd name="connsiteY16" fmla="*/ 163617 h 1078080"/>
              <a:gd name="connsiteX17" fmla="*/ 10114500 w 11393348"/>
              <a:gd name="connsiteY17" fmla="*/ 267735 h 1078080"/>
              <a:gd name="connsiteX18" fmla="*/ 10218618 w 11393348"/>
              <a:gd name="connsiteY18" fmla="*/ 163617 h 1078080"/>
              <a:gd name="connsiteX19" fmla="*/ 10114500 w 11393348"/>
              <a:gd name="connsiteY19" fmla="*/ 59498 h 1078080"/>
              <a:gd name="connsiteX20" fmla="*/ 9798941 w 11393348"/>
              <a:gd name="connsiteY20" fmla="*/ 59498 h 1078080"/>
              <a:gd name="connsiteX21" fmla="*/ 9694823 w 11393348"/>
              <a:gd name="connsiteY21" fmla="*/ 163617 h 1078080"/>
              <a:gd name="connsiteX22" fmla="*/ 9798941 w 11393348"/>
              <a:gd name="connsiteY22" fmla="*/ 267735 h 1078080"/>
              <a:gd name="connsiteX23" fmla="*/ 9903059 w 11393348"/>
              <a:gd name="connsiteY23" fmla="*/ 163617 h 1078080"/>
              <a:gd name="connsiteX24" fmla="*/ 9798941 w 11393348"/>
              <a:gd name="connsiteY24" fmla="*/ 59498 h 1078080"/>
              <a:gd name="connsiteX25" fmla="*/ 9483382 w 11393348"/>
              <a:gd name="connsiteY25" fmla="*/ 59498 h 1078080"/>
              <a:gd name="connsiteX26" fmla="*/ 9379264 w 11393348"/>
              <a:gd name="connsiteY26" fmla="*/ 163617 h 1078080"/>
              <a:gd name="connsiteX27" fmla="*/ 9483382 w 11393348"/>
              <a:gd name="connsiteY27" fmla="*/ 267735 h 1078080"/>
              <a:gd name="connsiteX28" fmla="*/ 9587501 w 11393348"/>
              <a:gd name="connsiteY28" fmla="*/ 163617 h 1078080"/>
              <a:gd name="connsiteX29" fmla="*/ 9483382 w 11393348"/>
              <a:gd name="connsiteY29" fmla="*/ 59498 h 1078080"/>
              <a:gd name="connsiteX30" fmla="*/ 9167824 w 11393348"/>
              <a:gd name="connsiteY30" fmla="*/ 59498 h 1078080"/>
              <a:gd name="connsiteX31" fmla="*/ 9063706 w 11393348"/>
              <a:gd name="connsiteY31" fmla="*/ 163617 h 1078080"/>
              <a:gd name="connsiteX32" fmla="*/ 9167824 w 11393348"/>
              <a:gd name="connsiteY32" fmla="*/ 267735 h 1078080"/>
              <a:gd name="connsiteX33" fmla="*/ 9271942 w 11393348"/>
              <a:gd name="connsiteY33" fmla="*/ 163617 h 1078080"/>
              <a:gd name="connsiteX34" fmla="*/ 9167824 w 11393348"/>
              <a:gd name="connsiteY34" fmla="*/ 59498 h 1078080"/>
              <a:gd name="connsiteX35" fmla="*/ 8852265 w 11393348"/>
              <a:gd name="connsiteY35" fmla="*/ 59498 h 1078080"/>
              <a:gd name="connsiteX36" fmla="*/ 8748147 w 11393348"/>
              <a:gd name="connsiteY36" fmla="*/ 163617 h 1078080"/>
              <a:gd name="connsiteX37" fmla="*/ 8852265 w 11393348"/>
              <a:gd name="connsiteY37" fmla="*/ 267735 h 1078080"/>
              <a:gd name="connsiteX38" fmla="*/ 8956383 w 11393348"/>
              <a:gd name="connsiteY38" fmla="*/ 163617 h 1078080"/>
              <a:gd name="connsiteX39" fmla="*/ 8852265 w 11393348"/>
              <a:gd name="connsiteY39" fmla="*/ 59498 h 1078080"/>
              <a:gd name="connsiteX40" fmla="*/ 8536707 w 11393348"/>
              <a:gd name="connsiteY40" fmla="*/ 59498 h 1078080"/>
              <a:gd name="connsiteX41" fmla="*/ 8432588 w 11393348"/>
              <a:gd name="connsiteY41" fmla="*/ 163617 h 1078080"/>
              <a:gd name="connsiteX42" fmla="*/ 8536707 w 11393348"/>
              <a:gd name="connsiteY42" fmla="*/ 267735 h 1078080"/>
              <a:gd name="connsiteX43" fmla="*/ 8640825 w 11393348"/>
              <a:gd name="connsiteY43" fmla="*/ 163617 h 1078080"/>
              <a:gd name="connsiteX44" fmla="*/ 8536707 w 11393348"/>
              <a:gd name="connsiteY44" fmla="*/ 59498 h 1078080"/>
              <a:gd name="connsiteX45" fmla="*/ 8221148 w 11393348"/>
              <a:gd name="connsiteY45" fmla="*/ 59498 h 1078080"/>
              <a:gd name="connsiteX46" fmla="*/ 8117029 w 11393348"/>
              <a:gd name="connsiteY46" fmla="*/ 163617 h 1078080"/>
              <a:gd name="connsiteX47" fmla="*/ 8221148 w 11393348"/>
              <a:gd name="connsiteY47" fmla="*/ 267735 h 1078080"/>
              <a:gd name="connsiteX48" fmla="*/ 8325266 w 11393348"/>
              <a:gd name="connsiteY48" fmla="*/ 163617 h 1078080"/>
              <a:gd name="connsiteX49" fmla="*/ 8221148 w 11393348"/>
              <a:gd name="connsiteY49" fmla="*/ 59498 h 1078080"/>
              <a:gd name="connsiteX50" fmla="*/ 7905590 w 11393348"/>
              <a:gd name="connsiteY50" fmla="*/ 59498 h 1078080"/>
              <a:gd name="connsiteX51" fmla="*/ 7801471 w 11393348"/>
              <a:gd name="connsiteY51" fmla="*/ 163617 h 1078080"/>
              <a:gd name="connsiteX52" fmla="*/ 7905590 w 11393348"/>
              <a:gd name="connsiteY52" fmla="*/ 267735 h 1078080"/>
              <a:gd name="connsiteX53" fmla="*/ 8009707 w 11393348"/>
              <a:gd name="connsiteY53" fmla="*/ 163617 h 1078080"/>
              <a:gd name="connsiteX54" fmla="*/ 7905590 w 11393348"/>
              <a:gd name="connsiteY54" fmla="*/ 59498 h 1078080"/>
              <a:gd name="connsiteX55" fmla="*/ 7590031 w 11393348"/>
              <a:gd name="connsiteY55" fmla="*/ 59498 h 1078080"/>
              <a:gd name="connsiteX56" fmla="*/ 7485913 w 11393348"/>
              <a:gd name="connsiteY56" fmla="*/ 163617 h 1078080"/>
              <a:gd name="connsiteX57" fmla="*/ 7590031 w 11393348"/>
              <a:gd name="connsiteY57" fmla="*/ 267735 h 1078080"/>
              <a:gd name="connsiteX58" fmla="*/ 7694149 w 11393348"/>
              <a:gd name="connsiteY58" fmla="*/ 163617 h 1078080"/>
              <a:gd name="connsiteX59" fmla="*/ 7590031 w 11393348"/>
              <a:gd name="connsiteY59" fmla="*/ 59498 h 1078080"/>
              <a:gd name="connsiteX60" fmla="*/ 7274472 w 11393348"/>
              <a:gd name="connsiteY60" fmla="*/ 59498 h 1078080"/>
              <a:gd name="connsiteX61" fmla="*/ 7170354 w 11393348"/>
              <a:gd name="connsiteY61" fmla="*/ 163617 h 1078080"/>
              <a:gd name="connsiteX62" fmla="*/ 7274472 w 11393348"/>
              <a:gd name="connsiteY62" fmla="*/ 267735 h 1078080"/>
              <a:gd name="connsiteX63" fmla="*/ 7378591 w 11393348"/>
              <a:gd name="connsiteY63" fmla="*/ 163617 h 1078080"/>
              <a:gd name="connsiteX64" fmla="*/ 7274472 w 11393348"/>
              <a:gd name="connsiteY64" fmla="*/ 59498 h 1078080"/>
              <a:gd name="connsiteX65" fmla="*/ 6958914 w 11393348"/>
              <a:gd name="connsiteY65" fmla="*/ 59498 h 1078080"/>
              <a:gd name="connsiteX66" fmla="*/ 6854796 w 11393348"/>
              <a:gd name="connsiteY66" fmla="*/ 163617 h 1078080"/>
              <a:gd name="connsiteX67" fmla="*/ 6958914 w 11393348"/>
              <a:gd name="connsiteY67" fmla="*/ 267735 h 1078080"/>
              <a:gd name="connsiteX68" fmla="*/ 7063032 w 11393348"/>
              <a:gd name="connsiteY68" fmla="*/ 163617 h 1078080"/>
              <a:gd name="connsiteX69" fmla="*/ 6958914 w 11393348"/>
              <a:gd name="connsiteY69" fmla="*/ 59498 h 1078080"/>
              <a:gd name="connsiteX70" fmla="*/ 6643355 w 11393348"/>
              <a:gd name="connsiteY70" fmla="*/ 59498 h 1078080"/>
              <a:gd name="connsiteX71" fmla="*/ 6539237 w 11393348"/>
              <a:gd name="connsiteY71" fmla="*/ 163617 h 1078080"/>
              <a:gd name="connsiteX72" fmla="*/ 6643355 w 11393348"/>
              <a:gd name="connsiteY72" fmla="*/ 267735 h 1078080"/>
              <a:gd name="connsiteX73" fmla="*/ 6747473 w 11393348"/>
              <a:gd name="connsiteY73" fmla="*/ 163617 h 1078080"/>
              <a:gd name="connsiteX74" fmla="*/ 6643355 w 11393348"/>
              <a:gd name="connsiteY74" fmla="*/ 59498 h 1078080"/>
              <a:gd name="connsiteX75" fmla="*/ 6327797 w 11393348"/>
              <a:gd name="connsiteY75" fmla="*/ 59498 h 1078080"/>
              <a:gd name="connsiteX76" fmla="*/ 6223678 w 11393348"/>
              <a:gd name="connsiteY76" fmla="*/ 163617 h 1078080"/>
              <a:gd name="connsiteX77" fmla="*/ 6327797 w 11393348"/>
              <a:gd name="connsiteY77" fmla="*/ 267735 h 1078080"/>
              <a:gd name="connsiteX78" fmla="*/ 6431915 w 11393348"/>
              <a:gd name="connsiteY78" fmla="*/ 163617 h 1078080"/>
              <a:gd name="connsiteX79" fmla="*/ 6327797 w 11393348"/>
              <a:gd name="connsiteY79" fmla="*/ 59498 h 1078080"/>
              <a:gd name="connsiteX80" fmla="*/ 6012238 w 11393348"/>
              <a:gd name="connsiteY80" fmla="*/ 59498 h 1078080"/>
              <a:gd name="connsiteX81" fmla="*/ 5908120 w 11393348"/>
              <a:gd name="connsiteY81" fmla="*/ 163617 h 1078080"/>
              <a:gd name="connsiteX82" fmla="*/ 6012238 w 11393348"/>
              <a:gd name="connsiteY82" fmla="*/ 267735 h 1078080"/>
              <a:gd name="connsiteX83" fmla="*/ 6116356 w 11393348"/>
              <a:gd name="connsiteY83" fmla="*/ 163617 h 1078080"/>
              <a:gd name="connsiteX84" fmla="*/ 6012238 w 11393348"/>
              <a:gd name="connsiteY84" fmla="*/ 59498 h 1078080"/>
              <a:gd name="connsiteX85" fmla="*/ 5696680 w 11393348"/>
              <a:gd name="connsiteY85" fmla="*/ 59498 h 1078080"/>
              <a:gd name="connsiteX86" fmla="*/ 5592561 w 11393348"/>
              <a:gd name="connsiteY86" fmla="*/ 163617 h 1078080"/>
              <a:gd name="connsiteX87" fmla="*/ 5696680 w 11393348"/>
              <a:gd name="connsiteY87" fmla="*/ 267735 h 1078080"/>
              <a:gd name="connsiteX88" fmla="*/ 5800798 w 11393348"/>
              <a:gd name="connsiteY88" fmla="*/ 163617 h 1078080"/>
              <a:gd name="connsiteX89" fmla="*/ 5696680 w 11393348"/>
              <a:gd name="connsiteY89" fmla="*/ 59498 h 1078080"/>
              <a:gd name="connsiteX90" fmla="*/ 5381121 w 11393348"/>
              <a:gd name="connsiteY90" fmla="*/ 59498 h 1078080"/>
              <a:gd name="connsiteX91" fmla="*/ 5277003 w 11393348"/>
              <a:gd name="connsiteY91" fmla="*/ 163617 h 1078080"/>
              <a:gd name="connsiteX92" fmla="*/ 5381121 w 11393348"/>
              <a:gd name="connsiteY92" fmla="*/ 267735 h 1078080"/>
              <a:gd name="connsiteX93" fmla="*/ 5485239 w 11393348"/>
              <a:gd name="connsiteY93" fmla="*/ 163617 h 1078080"/>
              <a:gd name="connsiteX94" fmla="*/ 5381121 w 11393348"/>
              <a:gd name="connsiteY94" fmla="*/ 59498 h 1078080"/>
              <a:gd name="connsiteX95" fmla="*/ 5065562 w 11393348"/>
              <a:gd name="connsiteY95" fmla="*/ 59498 h 1078080"/>
              <a:gd name="connsiteX96" fmla="*/ 4961444 w 11393348"/>
              <a:gd name="connsiteY96" fmla="*/ 163617 h 1078080"/>
              <a:gd name="connsiteX97" fmla="*/ 5065562 w 11393348"/>
              <a:gd name="connsiteY97" fmla="*/ 267735 h 1078080"/>
              <a:gd name="connsiteX98" fmla="*/ 5169680 w 11393348"/>
              <a:gd name="connsiteY98" fmla="*/ 163617 h 1078080"/>
              <a:gd name="connsiteX99" fmla="*/ 5065562 w 11393348"/>
              <a:gd name="connsiteY99" fmla="*/ 59498 h 1078080"/>
              <a:gd name="connsiteX100" fmla="*/ 4750004 w 11393348"/>
              <a:gd name="connsiteY100" fmla="*/ 59498 h 1078080"/>
              <a:gd name="connsiteX101" fmla="*/ 4645885 w 11393348"/>
              <a:gd name="connsiteY101" fmla="*/ 163617 h 1078080"/>
              <a:gd name="connsiteX102" fmla="*/ 4750004 w 11393348"/>
              <a:gd name="connsiteY102" fmla="*/ 267735 h 1078080"/>
              <a:gd name="connsiteX103" fmla="*/ 4854122 w 11393348"/>
              <a:gd name="connsiteY103" fmla="*/ 163617 h 1078080"/>
              <a:gd name="connsiteX104" fmla="*/ 4750004 w 11393348"/>
              <a:gd name="connsiteY104" fmla="*/ 59498 h 1078080"/>
              <a:gd name="connsiteX105" fmla="*/ 4434445 w 11393348"/>
              <a:gd name="connsiteY105" fmla="*/ 59498 h 1078080"/>
              <a:gd name="connsiteX106" fmla="*/ 4330327 w 11393348"/>
              <a:gd name="connsiteY106" fmla="*/ 163617 h 1078080"/>
              <a:gd name="connsiteX107" fmla="*/ 4434445 w 11393348"/>
              <a:gd name="connsiteY107" fmla="*/ 267735 h 1078080"/>
              <a:gd name="connsiteX108" fmla="*/ 4538564 w 11393348"/>
              <a:gd name="connsiteY108" fmla="*/ 163617 h 1078080"/>
              <a:gd name="connsiteX109" fmla="*/ 4434445 w 11393348"/>
              <a:gd name="connsiteY109" fmla="*/ 59498 h 1078080"/>
              <a:gd name="connsiteX110" fmla="*/ 4118886 w 11393348"/>
              <a:gd name="connsiteY110" fmla="*/ 59498 h 1078080"/>
              <a:gd name="connsiteX111" fmla="*/ 4014769 w 11393348"/>
              <a:gd name="connsiteY111" fmla="*/ 163617 h 1078080"/>
              <a:gd name="connsiteX112" fmla="*/ 4118886 w 11393348"/>
              <a:gd name="connsiteY112" fmla="*/ 267735 h 1078080"/>
              <a:gd name="connsiteX113" fmla="*/ 4223004 w 11393348"/>
              <a:gd name="connsiteY113" fmla="*/ 163617 h 1078080"/>
              <a:gd name="connsiteX114" fmla="*/ 4118886 w 11393348"/>
              <a:gd name="connsiteY114" fmla="*/ 59498 h 1078080"/>
              <a:gd name="connsiteX115" fmla="*/ 3803328 w 11393348"/>
              <a:gd name="connsiteY115" fmla="*/ 59498 h 1078080"/>
              <a:gd name="connsiteX116" fmla="*/ 3699210 w 11393348"/>
              <a:gd name="connsiteY116" fmla="*/ 163617 h 1078080"/>
              <a:gd name="connsiteX117" fmla="*/ 3803328 w 11393348"/>
              <a:gd name="connsiteY117" fmla="*/ 267735 h 1078080"/>
              <a:gd name="connsiteX118" fmla="*/ 3907446 w 11393348"/>
              <a:gd name="connsiteY118" fmla="*/ 163617 h 1078080"/>
              <a:gd name="connsiteX119" fmla="*/ 3803328 w 11393348"/>
              <a:gd name="connsiteY119" fmla="*/ 59498 h 1078080"/>
              <a:gd name="connsiteX120" fmla="*/ 3487769 w 11393348"/>
              <a:gd name="connsiteY120" fmla="*/ 59498 h 1078080"/>
              <a:gd name="connsiteX121" fmla="*/ 3383651 w 11393348"/>
              <a:gd name="connsiteY121" fmla="*/ 163617 h 1078080"/>
              <a:gd name="connsiteX122" fmla="*/ 3487769 w 11393348"/>
              <a:gd name="connsiteY122" fmla="*/ 267735 h 1078080"/>
              <a:gd name="connsiteX123" fmla="*/ 3591887 w 11393348"/>
              <a:gd name="connsiteY123" fmla="*/ 163617 h 1078080"/>
              <a:gd name="connsiteX124" fmla="*/ 3487769 w 11393348"/>
              <a:gd name="connsiteY124" fmla="*/ 59498 h 1078080"/>
              <a:gd name="connsiteX125" fmla="*/ 3172211 w 11393348"/>
              <a:gd name="connsiteY125" fmla="*/ 59498 h 1078080"/>
              <a:gd name="connsiteX126" fmla="*/ 3068092 w 11393348"/>
              <a:gd name="connsiteY126" fmla="*/ 163617 h 1078080"/>
              <a:gd name="connsiteX127" fmla="*/ 3172211 w 11393348"/>
              <a:gd name="connsiteY127" fmla="*/ 267735 h 1078080"/>
              <a:gd name="connsiteX128" fmla="*/ 3276329 w 11393348"/>
              <a:gd name="connsiteY128" fmla="*/ 163617 h 1078080"/>
              <a:gd name="connsiteX129" fmla="*/ 3172211 w 11393348"/>
              <a:gd name="connsiteY129" fmla="*/ 59498 h 1078080"/>
              <a:gd name="connsiteX130" fmla="*/ 2856652 w 11393348"/>
              <a:gd name="connsiteY130" fmla="*/ 59498 h 1078080"/>
              <a:gd name="connsiteX131" fmla="*/ 2752534 w 11393348"/>
              <a:gd name="connsiteY131" fmla="*/ 163617 h 1078080"/>
              <a:gd name="connsiteX132" fmla="*/ 2856652 w 11393348"/>
              <a:gd name="connsiteY132" fmla="*/ 267735 h 1078080"/>
              <a:gd name="connsiteX133" fmla="*/ 2960770 w 11393348"/>
              <a:gd name="connsiteY133" fmla="*/ 163617 h 1078080"/>
              <a:gd name="connsiteX134" fmla="*/ 2856652 w 11393348"/>
              <a:gd name="connsiteY134" fmla="*/ 59498 h 1078080"/>
              <a:gd name="connsiteX135" fmla="*/ 2541093 w 11393348"/>
              <a:gd name="connsiteY135" fmla="*/ 59498 h 1078080"/>
              <a:gd name="connsiteX136" fmla="*/ 2436975 w 11393348"/>
              <a:gd name="connsiteY136" fmla="*/ 163617 h 1078080"/>
              <a:gd name="connsiteX137" fmla="*/ 2541093 w 11393348"/>
              <a:gd name="connsiteY137" fmla="*/ 267735 h 1078080"/>
              <a:gd name="connsiteX138" fmla="*/ 2645212 w 11393348"/>
              <a:gd name="connsiteY138" fmla="*/ 163617 h 1078080"/>
              <a:gd name="connsiteX139" fmla="*/ 2541093 w 11393348"/>
              <a:gd name="connsiteY139" fmla="*/ 59498 h 1078080"/>
              <a:gd name="connsiteX140" fmla="*/ 2225535 w 11393348"/>
              <a:gd name="connsiteY140" fmla="*/ 59498 h 1078080"/>
              <a:gd name="connsiteX141" fmla="*/ 2121417 w 11393348"/>
              <a:gd name="connsiteY141" fmla="*/ 163617 h 1078080"/>
              <a:gd name="connsiteX142" fmla="*/ 2225535 w 11393348"/>
              <a:gd name="connsiteY142" fmla="*/ 267735 h 1078080"/>
              <a:gd name="connsiteX143" fmla="*/ 2329653 w 11393348"/>
              <a:gd name="connsiteY143" fmla="*/ 163617 h 1078080"/>
              <a:gd name="connsiteX144" fmla="*/ 2225535 w 11393348"/>
              <a:gd name="connsiteY144" fmla="*/ 59498 h 1078080"/>
              <a:gd name="connsiteX145" fmla="*/ 1909976 w 11393348"/>
              <a:gd name="connsiteY145" fmla="*/ 59498 h 1078080"/>
              <a:gd name="connsiteX146" fmla="*/ 1805858 w 11393348"/>
              <a:gd name="connsiteY146" fmla="*/ 163617 h 1078080"/>
              <a:gd name="connsiteX147" fmla="*/ 1909976 w 11393348"/>
              <a:gd name="connsiteY147" fmla="*/ 267735 h 1078080"/>
              <a:gd name="connsiteX148" fmla="*/ 2014094 w 11393348"/>
              <a:gd name="connsiteY148" fmla="*/ 163617 h 1078080"/>
              <a:gd name="connsiteX149" fmla="*/ 1909976 w 11393348"/>
              <a:gd name="connsiteY149" fmla="*/ 59498 h 1078080"/>
              <a:gd name="connsiteX150" fmla="*/ 1594417 w 11393348"/>
              <a:gd name="connsiteY150" fmla="*/ 59498 h 1078080"/>
              <a:gd name="connsiteX151" fmla="*/ 1490299 w 11393348"/>
              <a:gd name="connsiteY151" fmla="*/ 163617 h 1078080"/>
              <a:gd name="connsiteX152" fmla="*/ 1594417 w 11393348"/>
              <a:gd name="connsiteY152" fmla="*/ 267735 h 1078080"/>
              <a:gd name="connsiteX153" fmla="*/ 1698536 w 11393348"/>
              <a:gd name="connsiteY153" fmla="*/ 163617 h 1078080"/>
              <a:gd name="connsiteX154" fmla="*/ 1594417 w 11393348"/>
              <a:gd name="connsiteY154" fmla="*/ 59498 h 1078080"/>
              <a:gd name="connsiteX155" fmla="*/ 1278859 w 11393348"/>
              <a:gd name="connsiteY155" fmla="*/ 59498 h 1078080"/>
              <a:gd name="connsiteX156" fmla="*/ 1174741 w 11393348"/>
              <a:gd name="connsiteY156" fmla="*/ 163617 h 1078080"/>
              <a:gd name="connsiteX157" fmla="*/ 1278859 w 11393348"/>
              <a:gd name="connsiteY157" fmla="*/ 267735 h 1078080"/>
              <a:gd name="connsiteX158" fmla="*/ 1382977 w 11393348"/>
              <a:gd name="connsiteY158" fmla="*/ 163617 h 1078080"/>
              <a:gd name="connsiteX159" fmla="*/ 1278859 w 11393348"/>
              <a:gd name="connsiteY159" fmla="*/ 59498 h 1078080"/>
              <a:gd name="connsiteX160" fmla="*/ 963300 w 11393348"/>
              <a:gd name="connsiteY160" fmla="*/ 59498 h 1078080"/>
              <a:gd name="connsiteX161" fmla="*/ 859182 w 11393348"/>
              <a:gd name="connsiteY161" fmla="*/ 163617 h 1078080"/>
              <a:gd name="connsiteX162" fmla="*/ 963300 w 11393348"/>
              <a:gd name="connsiteY162" fmla="*/ 267735 h 1078080"/>
              <a:gd name="connsiteX163" fmla="*/ 1067418 w 11393348"/>
              <a:gd name="connsiteY163" fmla="*/ 163617 h 1078080"/>
              <a:gd name="connsiteX164" fmla="*/ 963300 w 11393348"/>
              <a:gd name="connsiteY164" fmla="*/ 59498 h 1078080"/>
              <a:gd name="connsiteX165" fmla="*/ 647742 w 11393348"/>
              <a:gd name="connsiteY165" fmla="*/ 59498 h 1078080"/>
              <a:gd name="connsiteX166" fmla="*/ 543623 w 11393348"/>
              <a:gd name="connsiteY166" fmla="*/ 163617 h 1078080"/>
              <a:gd name="connsiteX167" fmla="*/ 647742 w 11393348"/>
              <a:gd name="connsiteY167" fmla="*/ 267735 h 1078080"/>
              <a:gd name="connsiteX168" fmla="*/ 751860 w 11393348"/>
              <a:gd name="connsiteY168" fmla="*/ 163617 h 1078080"/>
              <a:gd name="connsiteX169" fmla="*/ 647742 w 11393348"/>
              <a:gd name="connsiteY169" fmla="*/ 59498 h 1078080"/>
              <a:gd name="connsiteX170" fmla="*/ 332183 w 11393348"/>
              <a:gd name="connsiteY170" fmla="*/ 59498 h 1078080"/>
              <a:gd name="connsiteX171" fmla="*/ 228065 w 11393348"/>
              <a:gd name="connsiteY171" fmla="*/ 163617 h 1078080"/>
              <a:gd name="connsiteX172" fmla="*/ 332183 w 11393348"/>
              <a:gd name="connsiteY172" fmla="*/ 267735 h 1078080"/>
              <a:gd name="connsiteX173" fmla="*/ 436301 w 11393348"/>
              <a:gd name="connsiteY173" fmla="*/ 163617 h 1078080"/>
              <a:gd name="connsiteX174" fmla="*/ 332183 w 11393348"/>
              <a:gd name="connsiteY174" fmla="*/ 59498 h 1078080"/>
              <a:gd name="connsiteX175" fmla="*/ 178490 w 11393348"/>
              <a:gd name="connsiteY175" fmla="*/ 0 h 1078080"/>
              <a:gd name="connsiteX176" fmla="*/ 11214858 w 11393348"/>
              <a:gd name="connsiteY176" fmla="*/ 0 h 1078080"/>
              <a:gd name="connsiteX177" fmla="*/ 11393348 w 11393348"/>
              <a:gd name="connsiteY177" fmla="*/ 178490 h 1078080"/>
              <a:gd name="connsiteX178" fmla="*/ 11393348 w 11393348"/>
              <a:gd name="connsiteY178" fmla="*/ 711784 h 1078080"/>
              <a:gd name="connsiteX179" fmla="*/ 11393348 w 11393348"/>
              <a:gd name="connsiteY179" fmla="*/ 1070917 h 1078080"/>
              <a:gd name="connsiteX180" fmla="*/ 11393348 w 11393348"/>
              <a:gd name="connsiteY180" fmla="*/ 1078080 h 1078080"/>
              <a:gd name="connsiteX181" fmla="*/ 0 w 11393348"/>
              <a:gd name="connsiteY181" fmla="*/ 1078080 h 1078080"/>
              <a:gd name="connsiteX182" fmla="*/ 0 w 11393348"/>
              <a:gd name="connsiteY182" fmla="*/ 1070917 h 1078080"/>
              <a:gd name="connsiteX183" fmla="*/ 0 w 11393348"/>
              <a:gd name="connsiteY183" fmla="*/ 711784 h 1078080"/>
              <a:gd name="connsiteX184" fmla="*/ 0 w 11393348"/>
              <a:gd name="connsiteY184" fmla="*/ 178490 h 1078080"/>
              <a:gd name="connsiteX185" fmla="*/ 178490 w 11393348"/>
              <a:gd name="connsiteY185" fmla="*/ 0 h 107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11393348" h="1078080">
                <a:moveTo>
                  <a:pt x="11061165" y="59498"/>
                </a:moveTo>
                <a:cubicBezTo>
                  <a:pt x="11003663" y="59498"/>
                  <a:pt x="10957047" y="106114"/>
                  <a:pt x="10957047" y="163617"/>
                </a:cubicBezTo>
                <a:cubicBezTo>
                  <a:pt x="10957047" y="221119"/>
                  <a:pt x="11003663" y="267735"/>
                  <a:pt x="11061165" y="267735"/>
                </a:cubicBezTo>
                <a:cubicBezTo>
                  <a:pt x="11118667" y="267735"/>
                  <a:pt x="11165283" y="221119"/>
                  <a:pt x="11165283" y="163617"/>
                </a:cubicBezTo>
                <a:cubicBezTo>
                  <a:pt x="11165283" y="106114"/>
                  <a:pt x="11118667" y="59498"/>
                  <a:pt x="11061165" y="59498"/>
                </a:cubicBezTo>
                <a:close/>
                <a:moveTo>
                  <a:pt x="10745617" y="59498"/>
                </a:moveTo>
                <a:cubicBezTo>
                  <a:pt x="10688115" y="59498"/>
                  <a:pt x="10641499" y="106114"/>
                  <a:pt x="10641499" y="163617"/>
                </a:cubicBezTo>
                <a:cubicBezTo>
                  <a:pt x="10641499" y="221119"/>
                  <a:pt x="10688115" y="267735"/>
                  <a:pt x="10745617" y="267735"/>
                </a:cubicBezTo>
                <a:cubicBezTo>
                  <a:pt x="10803119" y="267735"/>
                  <a:pt x="10849735" y="221119"/>
                  <a:pt x="10849735" y="163617"/>
                </a:cubicBezTo>
                <a:cubicBezTo>
                  <a:pt x="10849735" y="106114"/>
                  <a:pt x="10803119" y="59498"/>
                  <a:pt x="10745617" y="59498"/>
                </a:cubicBezTo>
                <a:close/>
                <a:moveTo>
                  <a:pt x="10430058" y="59498"/>
                </a:moveTo>
                <a:cubicBezTo>
                  <a:pt x="10372556" y="59498"/>
                  <a:pt x="10325940" y="106114"/>
                  <a:pt x="10325940" y="163617"/>
                </a:cubicBezTo>
                <a:cubicBezTo>
                  <a:pt x="10325940" y="221119"/>
                  <a:pt x="10372556" y="267735"/>
                  <a:pt x="10430058" y="267735"/>
                </a:cubicBezTo>
                <a:cubicBezTo>
                  <a:pt x="10487560" y="267735"/>
                  <a:pt x="10534176" y="221119"/>
                  <a:pt x="10534176" y="163617"/>
                </a:cubicBezTo>
                <a:cubicBezTo>
                  <a:pt x="10534176" y="106114"/>
                  <a:pt x="10487560" y="59498"/>
                  <a:pt x="10430058" y="59498"/>
                </a:cubicBezTo>
                <a:close/>
                <a:moveTo>
                  <a:pt x="10114500" y="59498"/>
                </a:moveTo>
                <a:cubicBezTo>
                  <a:pt x="10056997" y="59498"/>
                  <a:pt x="10010381" y="106114"/>
                  <a:pt x="10010381" y="163617"/>
                </a:cubicBezTo>
                <a:cubicBezTo>
                  <a:pt x="10010381" y="221119"/>
                  <a:pt x="10056997" y="267735"/>
                  <a:pt x="10114500" y="267735"/>
                </a:cubicBezTo>
                <a:cubicBezTo>
                  <a:pt x="10172002" y="267735"/>
                  <a:pt x="10218618" y="221119"/>
                  <a:pt x="10218618" y="163617"/>
                </a:cubicBezTo>
                <a:cubicBezTo>
                  <a:pt x="10218618" y="106114"/>
                  <a:pt x="10172002" y="59498"/>
                  <a:pt x="10114500" y="59498"/>
                </a:cubicBezTo>
                <a:close/>
                <a:moveTo>
                  <a:pt x="9798941" y="59498"/>
                </a:moveTo>
                <a:cubicBezTo>
                  <a:pt x="9741439" y="59498"/>
                  <a:pt x="9694823" y="106114"/>
                  <a:pt x="9694823" y="163617"/>
                </a:cubicBezTo>
                <a:cubicBezTo>
                  <a:pt x="9694823" y="221119"/>
                  <a:pt x="9741439" y="267735"/>
                  <a:pt x="9798941" y="267735"/>
                </a:cubicBezTo>
                <a:cubicBezTo>
                  <a:pt x="9856443" y="267735"/>
                  <a:pt x="9903059" y="221119"/>
                  <a:pt x="9903059" y="163617"/>
                </a:cubicBezTo>
                <a:cubicBezTo>
                  <a:pt x="9903059" y="106114"/>
                  <a:pt x="9856443" y="59498"/>
                  <a:pt x="9798941" y="59498"/>
                </a:cubicBezTo>
                <a:close/>
                <a:moveTo>
                  <a:pt x="9483382" y="59498"/>
                </a:moveTo>
                <a:cubicBezTo>
                  <a:pt x="9425880" y="59498"/>
                  <a:pt x="9379264" y="106114"/>
                  <a:pt x="9379264" y="163617"/>
                </a:cubicBezTo>
                <a:cubicBezTo>
                  <a:pt x="9379264" y="221119"/>
                  <a:pt x="9425880" y="267735"/>
                  <a:pt x="9483382" y="267735"/>
                </a:cubicBezTo>
                <a:cubicBezTo>
                  <a:pt x="9540884" y="267735"/>
                  <a:pt x="9587501" y="221119"/>
                  <a:pt x="9587501" y="163617"/>
                </a:cubicBezTo>
                <a:cubicBezTo>
                  <a:pt x="9587501" y="106114"/>
                  <a:pt x="9540884" y="59498"/>
                  <a:pt x="9483382" y="59498"/>
                </a:cubicBezTo>
                <a:close/>
                <a:moveTo>
                  <a:pt x="9167824" y="59498"/>
                </a:moveTo>
                <a:cubicBezTo>
                  <a:pt x="9110322" y="59498"/>
                  <a:pt x="9063706" y="106114"/>
                  <a:pt x="9063706" y="163617"/>
                </a:cubicBezTo>
                <a:cubicBezTo>
                  <a:pt x="9063706" y="221119"/>
                  <a:pt x="9110322" y="267735"/>
                  <a:pt x="9167824" y="267735"/>
                </a:cubicBezTo>
                <a:cubicBezTo>
                  <a:pt x="9225326" y="267735"/>
                  <a:pt x="9271942" y="221119"/>
                  <a:pt x="9271942" y="163617"/>
                </a:cubicBezTo>
                <a:cubicBezTo>
                  <a:pt x="9271942" y="106114"/>
                  <a:pt x="9225326" y="59498"/>
                  <a:pt x="9167824" y="59498"/>
                </a:cubicBezTo>
                <a:close/>
                <a:moveTo>
                  <a:pt x="8852265" y="59498"/>
                </a:moveTo>
                <a:cubicBezTo>
                  <a:pt x="8794763" y="59498"/>
                  <a:pt x="8748147" y="106114"/>
                  <a:pt x="8748147" y="163617"/>
                </a:cubicBezTo>
                <a:cubicBezTo>
                  <a:pt x="8748147" y="221119"/>
                  <a:pt x="8794763" y="267735"/>
                  <a:pt x="8852265" y="267735"/>
                </a:cubicBezTo>
                <a:cubicBezTo>
                  <a:pt x="8909767" y="267735"/>
                  <a:pt x="8956383" y="221119"/>
                  <a:pt x="8956383" y="163617"/>
                </a:cubicBezTo>
                <a:cubicBezTo>
                  <a:pt x="8956383" y="106114"/>
                  <a:pt x="8909767" y="59498"/>
                  <a:pt x="8852265" y="59498"/>
                </a:cubicBezTo>
                <a:close/>
                <a:moveTo>
                  <a:pt x="8536707" y="59498"/>
                </a:moveTo>
                <a:cubicBezTo>
                  <a:pt x="8479204" y="59498"/>
                  <a:pt x="8432588" y="106114"/>
                  <a:pt x="8432588" y="163617"/>
                </a:cubicBezTo>
                <a:cubicBezTo>
                  <a:pt x="8432588" y="221119"/>
                  <a:pt x="8479204" y="267735"/>
                  <a:pt x="8536707" y="267735"/>
                </a:cubicBezTo>
                <a:cubicBezTo>
                  <a:pt x="8594209" y="267735"/>
                  <a:pt x="8640825" y="221119"/>
                  <a:pt x="8640825" y="163617"/>
                </a:cubicBezTo>
                <a:cubicBezTo>
                  <a:pt x="8640825" y="106114"/>
                  <a:pt x="8594209" y="59498"/>
                  <a:pt x="8536707" y="59498"/>
                </a:cubicBezTo>
                <a:close/>
                <a:moveTo>
                  <a:pt x="8221148" y="59498"/>
                </a:moveTo>
                <a:cubicBezTo>
                  <a:pt x="8163646" y="59498"/>
                  <a:pt x="8117029" y="106114"/>
                  <a:pt x="8117029" y="163617"/>
                </a:cubicBezTo>
                <a:cubicBezTo>
                  <a:pt x="8117029" y="221119"/>
                  <a:pt x="8163646" y="267735"/>
                  <a:pt x="8221148" y="267735"/>
                </a:cubicBezTo>
                <a:cubicBezTo>
                  <a:pt x="8278650" y="267735"/>
                  <a:pt x="8325266" y="221119"/>
                  <a:pt x="8325266" y="163617"/>
                </a:cubicBezTo>
                <a:cubicBezTo>
                  <a:pt x="8325266" y="106114"/>
                  <a:pt x="8278650" y="59498"/>
                  <a:pt x="8221148" y="59498"/>
                </a:cubicBezTo>
                <a:close/>
                <a:moveTo>
                  <a:pt x="7905590" y="59498"/>
                </a:moveTo>
                <a:cubicBezTo>
                  <a:pt x="7848087" y="59498"/>
                  <a:pt x="7801471" y="106114"/>
                  <a:pt x="7801471" y="163617"/>
                </a:cubicBezTo>
                <a:cubicBezTo>
                  <a:pt x="7801471" y="221119"/>
                  <a:pt x="7848087" y="267735"/>
                  <a:pt x="7905590" y="267735"/>
                </a:cubicBezTo>
                <a:cubicBezTo>
                  <a:pt x="7963092" y="267735"/>
                  <a:pt x="8009707" y="221119"/>
                  <a:pt x="8009707" y="163617"/>
                </a:cubicBezTo>
                <a:cubicBezTo>
                  <a:pt x="8009707" y="106114"/>
                  <a:pt x="7963092" y="59498"/>
                  <a:pt x="7905590" y="59498"/>
                </a:cubicBezTo>
                <a:close/>
                <a:moveTo>
                  <a:pt x="7590031" y="59498"/>
                </a:moveTo>
                <a:cubicBezTo>
                  <a:pt x="7532529" y="59498"/>
                  <a:pt x="7485913" y="106114"/>
                  <a:pt x="7485913" y="163617"/>
                </a:cubicBezTo>
                <a:cubicBezTo>
                  <a:pt x="7485913" y="221119"/>
                  <a:pt x="7532529" y="267735"/>
                  <a:pt x="7590031" y="267735"/>
                </a:cubicBezTo>
                <a:cubicBezTo>
                  <a:pt x="7647533" y="267735"/>
                  <a:pt x="7694149" y="221119"/>
                  <a:pt x="7694149" y="163617"/>
                </a:cubicBezTo>
                <a:cubicBezTo>
                  <a:pt x="7694149" y="106114"/>
                  <a:pt x="7647533" y="59498"/>
                  <a:pt x="7590031" y="59498"/>
                </a:cubicBezTo>
                <a:close/>
                <a:moveTo>
                  <a:pt x="7274472" y="59498"/>
                </a:moveTo>
                <a:cubicBezTo>
                  <a:pt x="7216970" y="59498"/>
                  <a:pt x="7170354" y="106114"/>
                  <a:pt x="7170354" y="163617"/>
                </a:cubicBezTo>
                <a:cubicBezTo>
                  <a:pt x="7170354" y="221119"/>
                  <a:pt x="7216970" y="267735"/>
                  <a:pt x="7274472" y="267735"/>
                </a:cubicBezTo>
                <a:cubicBezTo>
                  <a:pt x="7331974" y="267735"/>
                  <a:pt x="7378591" y="221119"/>
                  <a:pt x="7378591" y="163617"/>
                </a:cubicBezTo>
                <a:cubicBezTo>
                  <a:pt x="7378591" y="106114"/>
                  <a:pt x="7331974" y="59498"/>
                  <a:pt x="7274472" y="59498"/>
                </a:cubicBezTo>
                <a:close/>
                <a:moveTo>
                  <a:pt x="6958914" y="59498"/>
                </a:moveTo>
                <a:cubicBezTo>
                  <a:pt x="6901412" y="59498"/>
                  <a:pt x="6854796" y="106114"/>
                  <a:pt x="6854796" y="163617"/>
                </a:cubicBezTo>
                <a:cubicBezTo>
                  <a:pt x="6854796" y="221119"/>
                  <a:pt x="6901412" y="267735"/>
                  <a:pt x="6958914" y="267735"/>
                </a:cubicBezTo>
                <a:cubicBezTo>
                  <a:pt x="7016416" y="267735"/>
                  <a:pt x="7063032" y="221119"/>
                  <a:pt x="7063032" y="163617"/>
                </a:cubicBezTo>
                <a:cubicBezTo>
                  <a:pt x="7063032" y="106114"/>
                  <a:pt x="7016416" y="59498"/>
                  <a:pt x="6958914" y="59498"/>
                </a:cubicBezTo>
                <a:close/>
                <a:moveTo>
                  <a:pt x="6643355" y="59498"/>
                </a:moveTo>
                <a:cubicBezTo>
                  <a:pt x="6585853" y="59498"/>
                  <a:pt x="6539237" y="106114"/>
                  <a:pt x="6539237" y="163617"/>
                </a:cubicBezTo>
                <a:cubicBezTo>
                  <a:pt x="6539237" y="221119"/>
                  <a:pt x="6585853" y="267735"/>
                  <a:pt x="6643355" y="267735"/>
                </a:cubicBezTo>
                <a:cubicBezTo>
                  <a:pt x="6700857" y="267735"/>
                  <a:pt x="6747473" y="221119"/>
                  <a:pt x="6747473" y="163617"/>
                </a:cubicBezTo>
                <a:cubicBezTo>
                  <a:pt x="6747473" y="106114"/>
                  <a:pt x="6700857" y="59498"/>
                  <a:pt x="6643355" y="59498"/>
                </a:cubicBezTo>
                <a:close/>
                <a:moveTo>
                  <a:pt x="6327797" y="59498"/>
                </a:moveTo>
                <a:cubicBezTo>
                  <a:pt x="6270294" y="59498"/>
                  <a:pt x="6223678" y="106114"/>
                  <a:pt x="6223678" y="163617"/>
                </a:cubicBezTo>
                <a:cubicBezTo>
                  <a:pt x="6223678" y="221119"/>
                  <a:pt x="6270294" y="267735"/>
                  <a:pt x="6327797" y="267735"/>
                </a:cubicBezTo>
                <a:cubicBezTo>
                  <a:pt x="6385299" y="267735"/>
                  <a:pt x="6431915" y="221119"/>
                  <a:pt x="6431915" y="163617"/>
                </a:cubicBezTo>
                <a:cubicBezTo>
                  <a:pt x="6431915" y="106114"/>
                  <a:pt x="6385299" y="59498"/>
                  <a:pt x="6327797" y="59498"/>
                </a:cubicBezTo>
                <a:close/>
                <a:moveTo>
                  <a:pt x="6012238" y="59498"/>
                </a:moveTo>
                <a:cubicBezTo>
                  <a:pt x="5954736" y="59498"/>
                  <a:pt x="5908120" y="106114"/>
                  <a:pt x="5908120" y="163617"/>
                </a:cubicBezTo>
                <a:cubicBezTo>
                  <a:pt x="5908120" y="221119"/>
                  <a:pt x="5954736" y="267735"/>
                  <a:pt x="6012238" y="267735"/>
                </a:cubicBezTo>
                <a:cubicBezTo>
                  <a:pt x="6069740" y="267735"/>
                  <a:pt x="6116356" y="221119"/>
                  <a:pt x="6116356" y="163617"/>
                </a:cubicBezTo>
                <a:cubicBezTo>
                  <a:pt x="6116356" y="106114"/>
                  <a:pt x="6069740" y="59498"/>
                  <a:pt x="6012238" y="59498"/>
                </a:cubicBezTo>
                <a:close/>
                <a:moveTo>
                  <a:pt x="5696680" y="59498"/>
                </a:moveTo>
                <a:cubicBezTo>
                  <a:pt x="5639178" y="59498"/>
                  <a:pt x="5592561" y="106114"/>
                  <a:pt x="5592561" y="163617"/>
                </a:cubicBezTo>
                <a:cubicBezTo>
                  <a:pt x="5592561" y="221119"/>
                  <a:pt x="5639178" y="267735"/>
                  <a:pt x="5696680" y="267735"/>
                </a:cubicBezTo>
                <a:cubicBezTo>
                  <a:pt x="5754182" y="267735"/>
                  <a:pt x="5800798" y="221119"/>
                  <a:pt x="5800798" y="163617"/>
                </a:cubicBezTo>
                <a:cubicBezTo>
                  <a:pt x="5800798" y="106114"/>
                  <a:pt x="5754182" y="59498"/>
                  <a:pt x="5696680" y="59498"/>
                </a:cubicBezTo>
                <a:close/>
                <a:moveTo>
                  <a:pt x="5381121" y="59498"/>
                </a:moveTo>
                <a:cubicBezTo>
                  <a:pt x="5323619" y="59498"/>
                  <a:pt x="5277003" y="106114"/>
                  <a:pt x="5277003" y="163617"/>
                </a:cubicBezTo>
                <a:cubicBezTo>
                  <a:pt x="5277003" y="221119"/>
                  <a:pt x="5323619" y="267735"/>
                  <a:pt x="5381121" y="267735"/>
                </a:cubicBezTo>
                <a:cubicBezTo>
                  <a:pt x="5438623" y="267735"/>
                  <a:pt x="5485239" y="221119"/>
                  <a:pt x="5485239" y="163617"/>
                </a:cubicBezTo>
                <a:cubicBezTo>
                  <a:pt x="5485239" y="106114"/>
                  <a:pt x="5438623" y="59498"/>
                  <a:pt x="5381121" y="59498"/>
                </a:cubicBezTo>
                <a:close/>
                <a:moveTo>
                  <a:pt x="5065562" y="59498"/>
                </a:moveTo>
                <a:cubicBezTo>
                  <a:pt x="5008060" y="59498"/>
                  <a:pt x="4961444" y="106114"/>
                  <a:pt x="4961444" y="163617"/>
                </a:cubicBezTo>
                <a:cubicBezTo>
                  <a:pt x="4961444" y="221119"/>
                  <a:pt x="5008060" y="267735"/>
                  <a:pt x="5065562" y="267735"/>
                </a:cubicBezTo>
                <a:cubicBezTo>
                  <a:pt x="5123064" y="267735"/>
                  <a:pt x="5169680" y="221119"/>
                  <a:pt x="5169680" y="163617"/>
                </a:cubicBezTo>
                <a:cubicBezTo>
                  <a:pt x="5169680" y="106114"/>
                  <a:pt x="5123064" y="59498"/>
                  <a:pt x="5065562" y="59498"/>
                </a:cubicBezTo>
                <a:close/>
                <a:moveTo>
                  <a:pt x="4750004" y="59498"/>
                </a:moveTo>
                <a:cubicBezTo>
                  <a:pt x="4692501" y="59498"/>
                  <a:pt x="4645885" y="106114"/>
                  <a:pt x="4645885" y="163617"/>
                </a:cubicBezTo>
                <a:cubicBezTo>
                  <a:pt x="4645885" y="221119"/>
                  <a:pt x="4692501" y="267735"/>
                  <a:pt x="4750004" y="267735"/>
                </a:cubicBezTo>
                <a:cubicBezTo>
                  <a:pt x="4807506" y="267735"/>
                  <a:pt x="4854122" y="221119"/>
                  <a:pt x="4854122" y="163617"/>
                </a:cubicBezTo>
                <a:cubicBezTo>
                  <a:pt x="4854122" y="106114"/>
                  <a:pt x="4807506" y="59498"/>
                  <a:pt x="4750004" y="59498"/>
                </a:cubicBezTo>
                <a:close/>
                <a:moveTo>
                  <a:pt x="4434445" y="59498"/>
                </a:moveTo>
                <a:cubicBezTo>
                  <a:pt x="4376943" y="59498"/>
                  <a:pt x="4330327" y="106114"/>
                  <a:pt x="4330327" y="163617"/>
                </a:cubicBezTo>
                <a:cubicBezTo>
                  <a:pt x="4330327" y="221119"/>
                  <a:pt x="4376943" y="267735"/>
                  <a:pt x="4434445" y="267735"/>
                </a:cubicBezTo>
                <a:cubicBezTo>
                  <a:pt x="4491947" y="267735"/>
                  <a:pt x="4538564" y="221119"/>
                  <a:pt x="4538564" y="163617"/>
                </a:cubicBezTo>
                <a:cubicBezTo>
                  <a:pt x="4538564" y="106114"/>
                  <a:pt x="4491947" y="59498"/>
                  <a:pt x="4434445" y="59498"/>
                </a:cubicBezTo>
                <a:close/>
                <a:moveTo>
                  <a:pt x="4118886" y="59498"/>
                </a:moveTo>
                <a:cubicBezTo>
                  <a:pt x="4061384" y="59498"/>
                  <a:pt x="4014769" y="106114"/>
                  <a:pt x="4014769" y="163617"/>
                </a:cubicBezTo>
                <a:cubicBezTo>
                  <a:pt x="4014769" y="221119"/>
                  <a:pt x="4061384" y="267735"/>
                  <a:pt x="4118886" y="267735"/>
                </a:cubicBezTo>
                <a:cubicBezTo>
                  <a:pt x="4176388" y="267735"/>
                  <a:pt x="4223004" y="221119"/>
                  <a:pt x="4223004" y="163617"/>
                </a:cubicBezTo>
                <a:cubicBezTo>
                  <a:pt x="4223004" y="106114"/>
                  <a:pt x="4176388" y="59498"/>
                  <a:pt x="4118886" y="59498"/>
                </a:cubicBezTo>
                <a:close/>
                <a:moveTo>
                  <a:pt x="3803328" y="59498"/>
                </a:moveTo>
                <a:cubicBezTo>
                  <a:pt x="3745826" y="59498"/>
                  <a:pt x="3699210" y="106114"/>
                  <a:pt x="3699210" y="163617"/>
                </a:cubicBezTo>
                <a:cubicBezTo>
                  <a:pt x="3699210" y="221119"/>
                  <a:pt x="3745826" y="267735"/>
                  <a:pt x="3803328" y="267735"/>
                </a:cubicBezTo>
                <a:cubicBezTo>
                  <a:pt x="3860830" y="267735"/>
                  <a:pt x="3907446" y="221119"/>
                  <a:pt x="3907446" y="163617"/>
                </a:cubicBezTo>
                <a:cubicBezTo>
                  <a:pt x="3907446" y="106114"/>
                  <a:pt x="3860830" y="59498"/>
                  <a:pt x="3803328" y="59498"/>
                </a:cubicBezTo>
                <a:close/>
                <a:moveTo>
                  <a:pt x="3487769" y="59498"/>
                </a:moveTo>
                <a:cubicBezTo>
                  <a:pt x="3430267" y="59498"/>
                  <a:pt x="3383651" y="106114"/>
                  <a:pt x="3383651" y="163617"/>
                </a:cubicBezTo>
                <a:cubicBezTo>
                  <a:pt x="3383651" y="221119"/>
                  <a:pt x="3430267" y="267735"/>
                  <a:pt x="3487769" y="267735"/>
                </a:cubicBezTo>
                <a:cubicBezTo>
                  <a:pt x="3545271" y="267735"/>
                  <a:pt x="3591887" y="221119"/>
                  <a:pt x="3591887" y="163617"/>
                </a:cubicBezTo>
                <a:cubicBezTo>
                  <a:pt x="3591887" y="106114"/>
                  <a:pt x="3545271" y="59498"/>
                  <a:pt x="3487769" y="59498"/>
                </a:cubicBezTo>
                <a:close/>
                <a:moveTo>
                  <a:pt x="3172211" y="59498"/>
                </a:moveTo>
                <a:cubicBezTo>
                  <a:pt x="3114709" y="59498"/>
                  <a:pt x="3068092" y="106114"/>
                  <a:pt x="3068092" y="163617"/>
                </a:cubicBezTo>
                <a:cubicBezTo>
                  <a:pt x="3068092" y="221119"/>
                  <a:pt x="3114709" y="267735"/>
                  <a:pt x="3172211" y="267735"/>
                </a:cubicBezTo>
                <a:cubicBezTo>
                  <a:pt x="3229713" y="267735"/>
                  <a:pt x="3276329" y="221119"/>
                  <a:pt x="3276329" y="163617"/>
                </a:cubicBezTo>
                <a:cubicBezTo>
                  <a:pt x="3276329" y="106114"/>
                  <a:pt x="3229713" y="59498"/>
                  <a:pt x="3172211" y="59498"/>
                </a:cubicBezTo>
                <a:close/>
                <a:moveTo>
                  <a:pt x="2856652" y="59498"/>
                </a:moveTo>
                <a:cubicBezTo>
                  <a:pt x="2799150" y="59498"/>
                  <a:pt x="2752534" y="106114"/>
                  <a:pt x="2752534" y="163617"/>
                </a:cubicBezTo>
                <a:cubicBezTo>
                  <a:pt x="2752534" y="221119"/>
                  <a:pt x="2799150" y="267735"/>
                  <a:pt x="2856652" y="267735"/>
                </a:cubicBezTo>
                <a:cubicBezTo>
                  <a:pt x="2914154" y="267735"/>
                  <a:pt x="2960770" y="221119"/>
                  <a:pt x="2960770" y="163617"/>
                </a:cubicBezTo>
                <a:cubicBezTo>
                  <a:pt x="2960770" y="106114"/>
                  <a:pt x="2914154" y="59498"/>
                  <a:pt x="2856652" y="59498"/>
                </a:cubicBezTo>
                <a:close/>
                <a:moveTo>
                  <a:pt x="2541093" y="59498"/>
                </a:moveTo>
                <a:cubicBezTo>
                  <a:pt x="2483591" y="59498"/>
                  <a:pt x="2436975" y="106114"/>
                  <a:pt x="2436975" y="163617"/>
                </a:cubicBezTo>
                <a:cubicBezTo>
                  <a:pt x="2436975" y="221119"/>
                  <a:pt x="2483591" y="267735"/>
                  <a:pt x="2541093" y="267735"/>
                </a:cubicBezTo>
                <a:cubicBezTo>
                  <a:pt x="2598595" y="267735"/>
                  <a:pt x="2645212" y="221119"/>
                  <a:pt x="2645212" y="163617"/>
                </a:cubicBezTo>
                <a:cubicBezTo>
                  <a:pt x="2645212" y="106114"/>
                  <a:pt x="2598595" y="59498"/>
                  <a:pt x="2541093" y="59498"/>
                </a:cubicBezTo>
                <a:close/>
                <a:moveTo>
                  <a:pt x="2225535" y="59498"/>
                </a:moveTo>
                <a:cubicBezTo>
                  <a:pt x="2168033" y="59498"/>
                  <a:pt x="2121417" y="106114"/>
                  <a:pt x="2121417" y="163617"/>
                </a:cubicBezTo>
                <a:cubicBezTo>
                  <a:pt x="2121417" y="221119"/>
                  <a:pt x="2168033" y="267735"/>
                  <a:pt x="2225535" y="267735"/>
                </a:cubicBezTo>
                <a:cubicBezTo>
                  <a:pt x="2283037" y="267735"/>
                  <a:pt x="2329653" y="221119"/>
                  <a:pt x="2329653" y="163617"/>
                </a:cubicBezTo>
                <a:cubicBezTo>
                  <a:pt x="2329653" y="106114"/>
                  <a:pt x="2283037" y="59498"/>
                  <a:pt x="2225535" y="59498"/>
                </a:cubicBezTo>
                <a:close/>
                <a:moveTo>
                  <a:pt x="1909976" y="59498"/>
                </a:moveTo>
                <a:cubicBezTo>
                  <a:pt x="1852474" y="59498"/>
                  <a:pt x="1805858" y="106114"/>
                  <a:pt x="1805858" y="163617"/>
                </a:cubicBezTo>
                <a:cubicBezTo>
                  <a:pt x="1805858" y="221119"/>
                  <a:pt x="1852474" y="267735"/>
                  <a:pt x="1909976" y="267735"/>
                </a:cubicBezTo>
                <a:cubicBezTo>
                  <a:pt x="1967478" y="267735"/>
                  <a:pt x="2014094" y="221119"/>
                  <a:pt x="2014094" y="163617"/>
                </a:cubicBezTo>
                <a:cubicBezTo>
                  <a:pt x="2014094" y="106114"/>
                  <a:pt x="1967478" y="59498"/>
                  <a:pt x="1909976" y="59498"/>
                </a:cubicBezTo>
                <a:close/>
                <a:moveTo>
                  <a:pt x="1594417" y="59498"/>
                </a:moveTo>
                <a:cubicBezTo>
                  <a:pt x="1536915" y="59498"/>
                  <a:pt x="1490299" y="106114"/>
                  <a:pt x="1490299" y="163617"/>
                </a:cubicBezTo>
                <a:cubicBezTo>
                  <a:pt x="1490299" y="221119"/>
                  <a:pt x="1536915" y="267735"/>
                  <a:pt x="1594417" y="267735"/>
                </a:cubicBezTo>
                <a:cubicBezTo>
                  <a:pt x="1651919" y="267735"/>
                  <a:pt x="1698536" y="221119"/>
                  <a:pt x="1698536" y="163617"/>
                </a:cubicBezTo>
                <a:cubicBezTo>
                  <a:pt x="1698536" y="106114"/>
                  <a:pt x="1651919" y="59498"/>
                  <a:pt x="1594417" y="59498"/>
                </a:cubicBezTo>
                <a:close/>
                <a:moveTo>
                  <a:pt x="1278859" y="59498"/>
                </a:moveTo>
                <a:cubicBezTo>
                  <a:pt x="1221357" y="59498"/>
                  <a:pt x="1174741" y="106114"/>
                  <a:pt x="1174741" y="163617"/>
                </a:cubicBezTo>
                <a:cubicBezTo>
                  <a:pt x="1174741" y="221119"/>
                  <a:pt x="1221357" y="267735"/>
                  <a:pt x="1278859" y="267735"/>
                </a:cubicBezTo>
                <a:cubicBezTo>
                  <a:pt x="1336361" y="267735"/>
                  <a:pt x="1382977" y="221119"/>
                  <a:pt x="1382977" y="163617"/>
                </a:cubicBezTo>
                <a:cubicBezTo>
                  <a:pt x="1382977" y="106114"/>
                  <a:pt x="1336361" y="59498"/>
                  <a:pt x="1278859" y="59498"/>
                </a:cubicBezTo>
                <a:close/>
                <a:moveTo>
                  <a:pt x="963300" y="59498"/>
                </a:moveTo>
                <a:cubicBezTo>
                  <a:pt x="905798" y="59498"/>
                  <a:pt x="859182" y="106114"/>
                  <a:pt x="859182" y="163617"/>
                </a:cubicBezTo>
                <a:cubicBezTo>
                  <a:pt x="859182" y="221119"/>
                  <a:pt x="905798" y="267735"/>
                  <a:pt x="963300" y="267735"/>
                </a:cubicBezTo>
                <a:cubicBezTo>
                  <a:pt x="1020802" y="267735"/>
                  <a:pt x="1067418" y="221119"/>
                  <a:pt x="1067418" y="163617"/>
                </a:cubicBezTo>
                <a:cubicBezTo>
                  <a:pt x="1067418" y="106114"/>
                  <a:pt x="1020802" y="59498"/>
                  <a:pt x="963300" y="59498"/>
                </a:cubicBezTo>
                <a:close/>
                <a:moveTo>
                  <a:pt x="647742" y="59498"/>
                </a:moveTo>
                <a:cubicBezTo>
                  <a:pt x="590240" y="59498"/>
                  <a:pt x="543623" y="106114"/>
                  <a:pt x="543623" y="163617"/>
                </a:cubicBezTo>
                <a:cubicBezTo>
                  <a:pt x="543623" y="221119"/>
                  <a:pt x="590240" y="267735"/>
                  <a:pt x="647742" y="267735"/>
                </a:cubicBezTo>
                <a:cubicBezTo>
                  <a:pt x="705244" y="267735"/>
                  <a:pt x="751860" y="221119"/>
                  <a:pt x="751860" y="163617"/>
                </a:cubicBezTo>
                <a:cubicBezTo>
                  <a:pt x="751860" y="106114"/>
                  <a:pt x="705244" y="59498"/>
                  <a:pt x="647742" y="59498"/>
                </a:cubicBezTo>
                <a:close/>
                <a:moveTo>
                  <a:pt x="332183" y="59498"/>
                </a:moveTo>
                <a:cubicBezTo>
                  <a:pt x="274681" y="59498"/>
                  <a:pt x="228065" y="106114"/>
                  <a:pt x="228065" y="163617"/>
                </a:cubicBezTo>
                <a:cubicBezTo>
                  <a:pt x="228065" y="221119"/>
                  <a:pt x="274681" y="267735"/>
                  <a:pt x="332183" y="267735"/>
                </a:cubicBezTo>
                <a:cubicBezTo>
                  <a:pt x="389685" y="267735"/>
                  <a:pt x="436301" y="221119"/>
                  <a:pt x="436301" y="163617"/>
                </a:cubicBezTo>
                <a:cubicBezTo>
                  <a:pt x="436301" y="106114"/>
                  <a:pt x="389685" y="59498"/>
                  <a:pt x="332183" y="59498"/>
                </a:cubicBezTo>
                <a:close/>
                <a:moveTo>
                  <a:pt x="178490" y="0"/>
                </a:moveTo>
                <a:lnTo>
                  <a:pt x="11214858" y="0"/>
                </a:lnTo>
                <a:cubicBezTo>
                  <a:pt x="11313436" y="0"/>
                  <a:pt x="11393348" y="79912"/>
                  <a:pt x="11393348" y="178490"/>
                </a:cubicBezTo>
                <a:lnTo>
                  <a:pt x="11393348" y="711784"/>
                </a:lnTo>
                <a:lnTo>
                  <a:pt x="11393348" y="1070917"/>
                </a:lnTo>
                <a:lnTo>
                  <a:pt x="11393348" y="1078080"/>
                </a:lnTo>
                <a:lnTo>
                  <a:pt x="0" y="1078080"/>
                </a:lnTo>
                <a:lnTo>
                  <a:pt x="0" y="1070917"/>
                </a:lnTo>
                <a:lnTo>
                  <a:pt x="0" y="711784"/>
                </a:lnTo>
                <a:lnTo>
                  <a:pt x="0" y="178490"/>
                </a:lnTo>
                <a:cubicBezTo>
                  <a:pt x="0" y="79912"/>
                  <a:pt x="79912" y="0"/>
                  <a:pt x="178490" y="0"/>
                </a:cubicBez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3" name="直接连接符 12"/>
          <p:cNvCxnSpPr>
            <a:stCxn id="9" idx="182"/>
            <a:endCxn id="9" idx="179"/>
          </p:cNvCxnSpPr>
          <p:nvPr userDrawn="1"/>
        </p:nvCxnSpPr>
        <p:spPr>
          <a:xfrm>
            <a:off x="396847" y="1439267"/>
            <a:ext cx="1139334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396847" y="6075485"/>
            <a:ext cx="1139334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93923" y="902682"/>
            <a:ext cx="8568812" cy="529758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5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19" y="752270"/>
            <a:ext cx="829158" cy="829158"/>
          </a:xfrm>
          <a:prstGeom prst="rect">
            <a:avLst/>
          </a:prstGeom>
        </p:spPr>
      </p:pic>
      <p:sp>
        <p:nvSpPr>
          <p:cNvPr id="16" name="文本框 15"/>
          <p:cNvSpPr txBox="1"/>
          <p:nvPr userDrawn="1"/>
        </p:nvSpPr>
        <p:spPr>
          <a:xfrm>
            <a:off x="1152540" y="856387"/>
            <a:ext cx="2428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200" kern="100" dirty="0" smtClean="0">
                <a:solidFill>
                  <a:prstClr val="black"/>
                </a:solidFill>
                <a:ea typeface="华康俪金黑W8(P)" panose="020B0800000000000000" pitchFamily="34" charset="-122"/>
                <a:cs typeface="Times New Roman" panose="02020603050405020304" pitchFamily="18" charset="0"/>
              </a:rPr>
              <a:t>方法技巧</a:t>
            </a:r>
            <a:endParaRPr lang="zh-CN" altLang="en-US" sz="3200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定向例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7" name="同侧圆角矩形 6"/>
          <p:cNvSpPr/>
          <p:nvPr userDrawn="1"/>
        </p:nvSpPr>
        <p:spPr>
          <a:xfrm flipV="1">
            <a:off x="396847" y="5599702"/>
            <a:ext cx="11393348" cy="773439"/>
          </a:xfrm>
          <a:prstGeom prst="round2Same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96847" y="1446430"/>
            <a:ext cx="11393348" cy="4629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任意多边形 8"/>
          <p:cNvSpPr/>
          <p:nvPr userDrawn="1"/>
        </p:nvSpPr>
        <p:spPr>
          <a:xfrm>
            <a:off x="396847" y="368350"/>
            <a:ext cx="11393348" cy="1078080"/>
          </a:xfrm>
          <a:custGeom>
            <a:avLst/>
            <a:gdLst>
              <a:gd name="connsiteX0" fmla="*/ 11061165 w 11393348"/>
              <a:gd name="connsiteY0" fmla="*/ 59498 h 1078080"/>
              <a:gd name="connsiteX1" fmla="*/ 10957047 w 11393348"/>
              <a:gd name="connsiteY1" fmla="*/ 163617 h 1078080"/>
              <a:gd name="connsiteX2" fmla="*/ 11061165 w 11393348"/>
              <a:gd name="connsiteY2" fmla="*/ 267735 h 1078080"/>
              <a:gd name="connsiteX3" fmla="*/ 11165283 w 11393348"/>
              <a:gd name="connsiteY3" fmla="*/ 163617 h 1078080"/>
              <a:gd name="connsiteX4" fmla="*/ 11061165 w 11393348"/>
              <a:gd name="connsiteY4" fmla="*/ 59498 h 1078080"/>
              <a:gd name="connsiteX5" fmla="*/ 10745617 w 11393348"/>
              <a:gd name="connsiteY5" fmla="*/ 59498 h 1078080"/>
              <a:gd name="connsiteX6" fmla="*/ 10641499 w 11393348"/>
              <a:gd name="connsiteY6" fmla="*/ 163617 h 1078080"/>
              <a:gd name="connsiteX7" fmla="*/ 10745617 w 11393348"/>
              <a:gd name="connsiteY7" fmla="*/ 267735 h 1078080"/>
              <a:gd name="connsiteX8" fmla="*/ 10849735 w 11393348"/>
              <a:gd name="connsiteY8" fmla="*/ 163617 h 1078080"/>
              <a:gd name="connsiteX9" fmla="*/ 10745617 w 11393348"/>
              <a:gd name="connsiteY9" fmla="*/ 59498 h 1078080"/>
              <a:gd name="connsiteX10" fmla="*/ 10430058 w 11393348"/>
              <a:gd name="connsiteY10" fmla="*/ 59498 h 1078080"/>
              <a:gd name="connsiteX11" fmla="*/ 10325940 w 11393348"/>
              <a:gd name="connsiteY11" fmla="*/ 163617 h 1078080"/>
              <a:gd name="connsiteX12" fmla="*/ 10430058 w 11393348"/>
              <a:gd name="connsiteY12" fmla="*/ 267735 h 1078080"/>
              <a:gd name="connsiteX13" fmla="*/ 10534176 w 11393348"/>
              <a:gd name="connsiteY13" fmla="*/ 163617 h 1078080"/>
              <a:gd name="connsiteX14" fmla="*/ 10430058 w 11393348"/>
              <a:gd name="connsiteY14" fmla="*/ 59498 h 1078080"/>
              <a:gd name="connsiteX15" fmla="*/ 10114500 w 11393348"/>
              <a:gd name="connsiteY15" fmla="*/ 59498 h 1078080"/>
              <a:gd name="connsiteX16" fmla="*/ 10010381 w 11393348"/>
              <a:gd name="connsiteY16" fmla="*/ 163617 h 1078080"/>
              <a:gd name="connsiteX17" fmla="*/ 10114500 w 11393348"/>
              <a:gd name="connsiteY17" fmla="*/ 267735 h 1078080"/>
              <a:gd name="connsiteX18" fmla="*/ 10218618 w 11393348"/>
              <a:gd name="connsiteY18" fmla="*/ 163617 h 1078080"/>
              <a:gd name="connsiteX19" fmla="*/ 10114500 w 11393348"/>
              <a:gd name="connsiteY19" fmla="*/ 59498 h 1078080"/>
              <a:gd name="connsiteX20" fmla="*/ 9798941 w 11393348"/>
              <a:gd name="connsiteY20" fmla="*/ 59498 h 1078080"/>
              <a:gd name="connsiteX21" fmla="*/ 9694823 w 11393348"/>
              <a:gd name="connsiteY21" fmla="*/ 163617 h 1078080"/>
              <a:gd name="connsiteX22" fmla="*/ 9798941 w 11393348"/>
              <a:gd name="connsiteY22" fmla="*/ 267735 h 1078080"/>
              <a:gd name="connsiteX23" fmla="*/ 9903059 w 11393348"/>
              <a:gd name="connsiteY23" fmla="*/ 163617 h 1078080"/>
              <a:gd name="connsiteX24" fmla="*/ 9798941 w 11393348"/>
              <a:gd name="connsiteY24" fmla="*/ 59498 h 1078080"/>
              <a:gd name="connsiteX25" fmla="*/ 9483382 w 11393348"/>
              <a:gd name="connsiteY25" fmla="*/ 59498 h 1078080"/>
              <a:gd name="connsiteX26" fmla="*/ 9379264 w 11393348"/>
              <a:gd name="connsiteY26" fmla="*/ 163617 h 1078080"/>
              <a:gd name="connsiteX27" fmla="*/ 9483382 w 11393348"/>
              <a:gd name="connsiteY27" fmla="*/ 267735 h 1078080"/>
              <a:gd name="connsiteX28" fmla="*/ 9587501 w 11393348"/>
              <a:gd name="connsiteY28" fmla="*/ 163617 h 1078080"/>
              <a:gd name="connsiteX29" fmla="*/ 9483382 w 11393348"/>
              <a:gd name="connsiteY29" fmla="*/ 59498 h 1078080"/>
              <a:gd name="connsiteX30" fmla="*/ 9167824 w 11393348"/>
              <a:gd name="connsiteY30" fmla="*/ 59498 h 1078080"/>
              <a:gd name="connsiteX31" fmla="*/ 9063706 w 11393348"/>
              <a:gd name="connsiteY31" fmla="*/ 163617 h 1078080"/>
              <a:gd name="connsiteX32" fmla="*/ 9167824 w 11393348"/>
              <a:gd name="connsiteY32" fmla="*/ 267735 h 1078080"/>
              <a:gd name="connsiteX33" fmla="*/ 9271942 w 11393348"/>
              <a:gd name="connsiteY33" fmla="*/ 163617 h 1078080"/>
              <a:gd name="connsiteX34" fmla="*/ 9167824 w 11393348"/>
              <a:gd name="connsiteY34" fmla="*/ 59498 h 1078080"/>
              <a:gd name="connsiteX35" fmla="*/ 8852265 w 11393348"/>
              <a:gd name="connsiteY35" fmla="*/ 59498 h 1078080"/>
              <a:gd name="connsiteX36" fmla="*/ 8748147 w 11393348"/>
              <a:gd name="connsiteY36" fmla="*/ 163617 h 1078080"/>
              <a:gd name="connsiteX37" fmla="*/ 8852265 w 11393348"/>
              <a:gd name="connsiteY37" fmla="*/ 267735 h 1078080"/>
              <a:gd name="connsiteX38" fmla="*/ 8956383 w 11393348"/>
              <a:gd name="connsiteY38" fmla="*/ 163617 h 1078080"/>
              <a:gd name="connsiteX39" fmla="*/ 8852265 w 11393348"/>
              <a:gd name="connsiteY39" fmla="*/ 59498 h 1078080"/>
              <a:gd name="connsiteX40" fmla="*/ 8536707 w 11393348"/>
              <a:gd name="connsiteY40" fmla="*/ 59498 h 1078080"/>
              <a:gd name="connsiteX41" fmla="*/ 8432588 w 11393348"/>
              <a:gd name="connsiteY41" fmla="*/ 163617 h 1078080"/>
              <a:gd name="connsiteX42" fmla="*/ 8536707 w 11393348"/>
              <a:gd name="connsiteY42" fmla="*/ 267735 h 1078080"/>
              <a:gd name="connsiteX43" fmla="*/ 8640825 w 11393348"/>
              <a:gd name="connsiteY43" fmla="*/ 163617 h 1078080"/>
              <a:gd name="connsiteX44" fmla="*/ 8536707 w 11393348"/>
              <a:gd name="connsiteY44" fmla="*/ 59498 h 1078080"/>
              <a:gd name="connsiteX45" fmla="*/ 8221148 w 11393348"/>
              <a:gd name="connsiteY45" fmla="*/ 59498 h 1078080"/>
              <a:gd name="connsiteX46" fmla="*/ 8117029 w 11393348"/>
              <a:gd name="connsiteY46" fmla="*/ 163617 h 1078080"/>
              <a:gd name="connsiteX47" fmla="*/ 8221148 w 11393348"/>
              <a:gd name="connsiteY47" fmla="*/ 267735 h 1078080"/>
              <a:gd name="connsiteX48" fmla="*/ 8325266 w 11393348"/>
              <a:gd name="connsiteY48" fmla="*/ 163617 h 1078080"/>
              <a:gd name="connsiteX49" fmla="*/ 8221148 w 11393348"/>
              <a:gd name="connsiteY49" fmla="*/ 59498 h 1078080"/>
              <a:gd name="connsiteX50" fmla="*/ 7905590 w 11393348"/>
              <a:gd name="connsiteY50" fmla="*/ 59498 h 1078080"/>
              <a:gd name="connsiteX51" fmla="*/ 7801471 w 11393348"/>
              <a:gd name="connsiteY51" fmla="*/ 163617 h 1078080"/>
              <a:gd name="connsiteX52" fmla="*/ 7905590 w 11393348"/>
              <a:gd name="connsiteY52" fmla="*/ 267735 h 1078080"/>
              <a:gd name="connsiteX53" fmla="*/ 8009707 w 11393348"/>
              <a:gd name="connsiteY53" fmla="*/ 163617 h 1078080"/>
              <a:gd name="connsiteX54" fmla="*/ 7905590 w 11393348"/>
              <a:gd name="connsiteY54" fmla="*/ 59498 h 1078080"/>
              <a:gd name="connsiteX55" fmla="*/ 7590031 w 11393348"/>
              <a:gd name="connsiteY55" fmla="*/ 59498 h 1078080"/>
              <a:gd name="connsiteX56" fmla="*/ 7485913 w 11393348"/>
              <a:gd name="connsiteY56" fmla="*/ 163617 h 1078080"/>
              <a:gd name="connsiteX57" fmla="*/ 7590031 w 11393348"/>
              <a:gd name="connsiteY57" fmla="*/ 267735 h 1078080"/>
              <a:gd name="connsiteX58" fmla="*/ 7694149 w 11393348"/>
              <a:gd name="connsiteY58" fmla="*/ 163617 h 1078080"/>
              <a:gd name="connsiteX59" fmla="*/ 7590031 w 11393348"/>
              <a:gd name="connsiteY59" fmla="*/ 59498 h 1078080"/>
              <a:gd name="connsiteX60" fmla="*/ 7274472 w 11393348"/>
              <a:gd name="connsiteY60" fmla="*/ 59498 h 1078080"/>
              <a:gd name="connsiteX61" fmla="*/ 7170354 w 11393348"/>
              <a:gd name="connsiteY61" fmla="*/ 163617 h 1078080"/>
              <a:gd name="connsiteX62" fmla="*/ 7274472 w 11393348"/>
              <a:gd name="connsiteY62" fmla="*/ 267735 h 1078080"/>
              <a:gd name="connsiteX63" fmla="*/ 7378591 w 11393348"/>
              <a:gd name="connsiteY63" fmla="*/ 163617 h 1078080"/>
              <a:gd name="connsiteX64" fmla="*/ 7274472 w 11393348"/>
              <a:gd name="connsiteY64" fmla="*/ 59498 h 1078080"/>
              <a:gd name="connsiteX65" fmla="*/ 6958914 w 11393348"/>
              <a:gd name="connsiteY65" fmla="*/ 59498 h 1078080"/>
              <a:gd name="connsiteX66" fmla="*/ 6854796 w 11393348"/>
              <a:gd name="connsiteY66" fmla="*/ 163617 h 1078080"/>
              <a:gd name="connsiteX67" fmla="*/ 6958914 w 11393348"/>
              <a:gd name="connsiteY67" fmla="*/ 267735 h 1078080"/>
              <a:gd name="connsiteX68" fmla="*/ 7063032 w 11393348"/>
              <a:gd name="connsiteY68" fmla="*/ 163617 h 1078080"/>
              <a:gd name="connsiteX69" fmla="*/ 6958914 w 11393348"/>
              <a:gd name="connsiteY69" fmla="*/ 59498 h 1078080"/>
              <a:gd name="connsiteX70" fmla="*/ 6643355 w 11393348"/>
              <a:gd name="connsiteY70" fmla="*/ 59498 h 1078080"/>
              <a:gd name="connsiteX71" fmla="*/ 6539237 w 11393348"/>
              <a:gd name="connsiteY71" fmla="*/ 163617 h 1078080"/>
              <a:gd name="connsiteX72" fmla="*/ 6643355 w 11393348"/>
              <a:gd name="connsiteY72" fmla="*/ 267735 h 1078080"/>
              <a:gd name="connsiteX73" fmla="*/ 6747473 w 11393348"/>
              <a:gd name="connsiteY73" fmla="*/ 163617 h 1078080"/>
              <a:gd name="connsiteX74" fmla="*/ 6643355 w 11393348"/>
              <a:gd name="connsiteY74" fmla="*/ 59498 h 1078080"/>
              <a:gd name="connsiteX75" fmla="*/ 6327797 w 11393348"/>
              <a:gd name="connsiteY75" fmla="*/ 59498 h 1078080"/>
              <a:gd name="connsiteX76" fmla="*/ 6223678 w 11393348"/>
              <a:gd name="connsiteY76" fmla="*/ 163617 h 1078080"/>
              <a:gd name="connsiteX77" fmla="*/ 6327797 w 11393348"/>
              <a:gd name="connsiteY77" fmla="*/ 267735 h 1078080"/>
              <a:gd name="connsiteX78" fmla="*/ 6431915 w 11393348"/>
              <a:gd name="connsiteY78" fmla="*/ 163617 h 1078080"/>
              <a:gd name="connsiteX79" fmla="*/ 6327797 w 11393348"/>
              <a:gd name="connsiteY79" fmla="*/ 59498 h 1078080"/>
              <a:gd name="connsiteX80" fmla="*/ 6012238 w 11393348"/>
              <a:gd name="connsiteY80" fmla="*/ 59498 h 1078080"/>
              <a:gd name="connsiteX81" fmla="*/ 5908120 w 11393348"/>
              <a:gd name="connsiteY81" fmla="*/ 163617 h 1078080"/>
              <a:gd name="connsiteX82" fmla="*/ 6012238 w 11393348"/>
              <a:gd name="connsiteY82" fmla="*/ 267735 h 1078080"/>
              <a:gd name="connsiteX83" fmla="*/ 6116356 w 11393348"/>
              <a:gd name="connsiteY83" fmla="*/ 163617 h 1078080"/>
              <a:gd name="connsiteX84" fmla="*/ 6012238 w 11393348"/>
              <a:gd name="connsiteY84" fmla="*/ 59498 h 1078080"/>
              <a:gd name="connsiteX85" fmla="*/ 5696680 w 11393348"/>
              <a:gd name="connsiteY85" fmla="*/ 59498 h 1078080"/>
              <a:gd name="connsiteX86" fmla="*/ 5592561 w 11393348"/>
              <a:gd name="connsiteY86" fmla="*/ 163617 h 1078080"/>
              <a:gd name="connsiteX87" fmla="*/ 5696680 w 11393348"/>
              <a:gd name="connsiteY87" fmla="*/ 267735 h 1078080"/>
              <a:gd name="connsiteX88" fmla="*/ 5800798 w 11393348"/>
              <a:gd name="connsiteY88" fmla="*/ 163617 h 1078080"/>
              <a:gd name="connsiteX89" fmla="*/ 5696680 w 11393348"/>
              <a:gd name="connsiteY89" fmla="*/ 59498 h 1078080"/>
              <a:gd name="connsiteX90" fmla="*/ 5381121 w 11393348"/>
              <a:gd name="connsiteY90" fmla="*/ 59498 h 1078080"/>
              <a:gd name="connsiteX91" fmla="*/ 5277003 w 11393348"/>
              <a:gd name="connsiteY91" fmla="*/ 163617 h 1078080"/>
              <a:gd name="connsiteX92" fmla="*/ 5381121 w 11393348"/>
              <a:gd name="connsiteY92" fmla="*/ 267735 h 1078080"/>
              <a:gd name="connsiteX93" fmla="*/ 5485239 w 11393348"/>
              <a:gd name="connsiteY93" fmla="*/ 163617 h 1078080"/>
              <a:gd name="connsiteX94" fmla="*/ 5381121 w 11393348"/>
              <a:gd name="connsiteY94" fmla="*/ 59498 h 1078080"/>
              <a:gd name="connsiteX95" fmla="*/ 5065562 w 11393348"/>
              <a:gd name="connsiteY95" fmla="*/ 59498 h 1078080"/>
              <a:gd name="connsiteX96" fmla="*/ 4961444 w 11393348"/>
              <a:gd name="connsiteY96" fmla="*/ 163617 h 1078080"/>
              <a:gd name="connsiteX97" fmla="*/ 5065562 w 11393348"/>
              <a:gd name="connsiteY97" fmla="*/ 267735 h 1078080"/>
              <a:gd name="connsiteX98" fmla="*/ 5169680 w 11393348"/>
              <a:gd name="connsiteY98" fmla="*/ 163617 h 1078080"/>
              <a:gd name="connsiteX99" fmla="*/ 5065562 w 11393348"/>
              <a:gd name="connsiteY99" fmla="*/ 59498 h 1078080"/>
              <a:gd name="connsiteX100" fmla="*/ 4750004 w 11393348"/>
              <a:gd name="connsiteY100" fmla="*/ 59498 h 1078080"/>
              <a:gd name="connsiteX101" fmla="*/ 4645885 w 11393348"/>
              <a:gd name="connsiteY101" fmla="*/ 163617 h 1078080"/>
              <a:gd name="connsiteX102" fmla="*/ 4750004 w 11393348"/>
              <a:gd name="connsiteY102" fmla="*/ 267735 h 1078080"/>
              <a:gd name="connsiteX103" fmla="*/ 4854122 w 11393348"/>
              <a:gd name="connsiteY103" fmla="*/ 163617 h 1078080"/>
              <a:gd name="connsiteX104" fmla="*/ 4750004 w 11393348"/>
              <a:gd name="connsiteY104" fmla="*/ 59498 h 1078080"/>
              <a:gd name="connsiteX105" fmla="*/ 4434445 w 11393348"/>
              <a:gd name="connsiteY105" fmla="*/ 59498 h 1078080"/>
              <a:gd name="connsiteX106" fmla="*/ 4330327 w 11393348"/>
              <a:gd name="connsiteY106" fmla="*/ 163617 h 1078080"/>
              <a:gd name="connsiteX107" fmla="*/ 4434445 w 11393348"/>
              <a:gd name="connsiteY107" fmla="*/ 267735 h 1078080"/>
              <a:gd name="connsiteX108" fmla="*/ 4538564 w 11393348"/>
              <a:gd name="connsiteY108" fmla="*/ 163617 h 1078080"/>
              <a:gd name="connsiteX109" fmla="*/ 4434445 w 11393348"/>
              <a:gd name="connsiteY109" fmla="*/ 59498 h 1078080"/>
              <a:gd name="connsiteX110" fmla="*/ 4118886 w 11393348"/>
              <a:gd name="connsiteY110" fmla="*/ 59498 h 1078080"/>
              <a:gd name="connsiteX111" fmla="*/ 4014769 w 11393348"/>
              <a:gd name="connsiteY111" fmla="*/ 163617 h 1078080"/>
              <a:gd name="connsiteX112" fmla="*/ 4118886 w 11393348"/>
              <a:gd name="connsiteY112" fmla="*/ 267735 h 1078080"/>
              <a:gd name="connsiteX113" fmla="*/ 4223004 w 11393348"/>
              <a:gd name="connsiteY113" fmla="*/ 163617 h 1078080"/>
              <a:gd name="connsiteX114" fmla="*/ 4118886 w 11393348"/>
              <a:gd name="connsiteY114" fmla="*/ 59498 h 1078080"/>
              <a:gd name="connsiteX115" fmla="*/ 3803328 w 11393348"/>
              <a:gd name="connsiteY115" fmla="*/ 59498 h 1078080"/>
              <a:gd name="connsiteX116" fmla="*/ 3699210 w 11393348"/>
              <a:gd name="connsiteY116" fmla="*/ 163617 h 1078080"/>
              <a:gd name="connsiteX117" fmla="*/ 3803328 w 11393348"/>
              <a:gd name="connsiteY117" fmla="*/ 267735 h 1078080"/>
              <a:gd name="connsiteX118" fmla="*/ 3907446 w 11393348"/>
              <a:gd name="connsiteY118" fmla="*/ 163617 h 1078080"/>
              <a:gd name="connsiteX119" fmla="*/ 3803328 w 11393348"/>
              <a:gd name="connsiteY119" fmla="*/ 59498 h 1078080"/>
              <a:gd name="connsiteX120" fmla="*/ 3487769 w 11393348"/>
              <a:gd name="connsiteY120" fmla="*/ 59498 h 1078080"/>
              <a:gd name="connsiteX121" fmla="*/ 3383651 w 11393348"/>
              <a:gd name="connsiteY121" fmla="*/ 163617 h 1078080"/>
              <a:gd name="connsiteX122" fmla="*/ 3487769 w 11393348"/>
              <a:gd name="connsiteY122" fmla="*/ 267735 h 1078080"/>
              <a:gd name="connsiteX123" fmla="*/ 3591887 w 11393348"/>
              <a:gd name="connsiteY123" fmla="*/ 163617 h 1078080"/>
              <a:gd name="connsiteX124" fmla="*/ 3487769 w 11393348"/>
              <a:gd name="connsiteY124" fmla="*/ 59498 h 1078080"/>
              <a:gd name="connsiteX125" fmla="*/ 3172211 w 11393348"/>
              <a:gd name="connsiteY125" fmla="*/ 59498 h 1078080"/>
              <a:gd name="connsiteX126" fmla="*/ 3068092 w 11393348"/>
              <a:gd name="connsiteY126" fmla="*/ 163617 h 1078080"/>
              <a:gd name="connsiteX127" fmla="*/ 3172211 w 11393348"/>
              <a:gd name="connsiteY127" fmla="*/ 267735 h 1078080"/>
              <a:gd name="connsiteX128" fmla="*/ 3276329 w 11393348"/>
              <a:gd name="connsiteY128" fmla="*/ 163617 h 1078080"/>
              <a:gd name="connsiteX129" fmla="*/ 3172211 w 11393348"/>
              <a:gd name="connsiteY129" fmla="*/ 59498 h 1078080"/>
              <a:gd name="connsiteX130" fmla="*/ 2856652 w 11393348"/>
              <a:gd name="connsiteY130" fmla="*/ 59498 h 1078080"/>
              <a:gd name="connsiteX131" fmla="*/ 2752534 w 11393348"/>
              <a:gd name="connsiteY131" fmla="*/ 163617 h 1078080"/>
              <a:gd name="connsiteX132" fmla="*/ 2856652 w 11393348"/>
              <a:gd name="connsiteY132" fmla="*/ 267735 h 1078080"/>
              <a:gd name="connsiteX133" fmla="*/ 2960770 w 11393348"/>
              <a:gd name="connsiteY133" fmla="*/ 163617 h 1078080"/>
              <a:gd name="connsiteX134" fmla="*/ 2856652 w 11393348"/>
              <a:gd name="connsiteY134" fmla="*/ 59498 h 1078080"/>
              <a:gd name="connsiteX135" fmla="*/ 2541093 w 11393348"/>
              <a:gd name="connsiteY135" fmla="*/ 59498 h 1078080"/>
              <a:gd name="connsiteX136" fmla="*/ 2436975 w 11393348"/>
              <a:gd name="connsiteY136" fmla="*/ 163617 h 1078080"/>
              <a:gd name="connsiteX137" fmla="*/ 2541093 w 11393348"/>
              <a:gd name="connsiteY137" fmla="*/ 267735 h 1078080"/>
              <a:gd name="connsiteX138" fmla="*/ 2645212 w 11393348"/>
              <a:gd name="connsiteY138" fmla="*/ 163617 h 1078080"/>
              <a:gd name="connsiteX139" fmla="*/ 2541093 w 11393348"/>
              <a:gd name="connsiteY139" fmla="*/ 59498 h 1078080"/>
              <a:gd name="connsiteX140" fmla="*/ 2225535 w 11393348"/>
              <a:gd name="connsiteY140" fmla="*/ 59498 h 1078080"/>
              <a:gd name="connsiteX141" fmla="*/ 2121417 w 11393348"/>
              <a:gd name="connsiteY141" fmla="*/ 163617 h 1078080"/>
              <a:gd name="connsiteX142" fmla="*/ 2225535 w 11393348"/>
              <a:gd name="connsiteY142" fmla="*/ 267735 h 1078080"/>
              <a:gd name="connsiteX143" fmla="*/ 2329653 w 11393348"/>
              <a:gd name="connsiteY143" fmla="*/ 163617 h 1078080"/>
              <a:gd name="connsiteX144" fmla="*/ 2225535 w 11393348"/>
              <a:gd name="connsiteY144" fmla="*/ 59498 h 1078080"/>
              <a:gd name="connsiteX145" fmla="*/ 1909976 w 11393348"/>
              <a:gd name="connsiteY145" fmla="*/ 59498 h 1078080"/>
              <a:gd name="connsiteX146" fmla="*/ 1805858 w 11393348"/>
              <a:gd name="connsiteY146" fmla="*/ 163617 h 1078080"/>
              <a:gd name="connsiteX147" fmla="*/ 1909976 w 11393348"/>
              <a:gd name="connsiteY147" fmla="*/ 267735 h 1078080"/>
              <a:gd name="connsiteX148" fmla="*/ 2014094 w 11393348"/>
              <a:gd name="connsiteY148" fmla="*/ 163617 h 1078080"/>
              <a:gd name="connsiteX149" fmla="*/ 1909976 w 11393348"/>
              <a:gd name="connsiteY149" fmla="*/ 59498 h 1078080"/>
              <a:gd name="connsiteX150" fmla="*/ 1594417 w 11393348"/>
              <a:gd name="connsiteY150" fmla="*/ 59498 h 1078080"/>
              <a:gd name="connsiteX151" fmla="*/ 1490299 w 11393348"/>
              <a:gd name="connsiteY151" fmla="*/ 163617 h 1078080"/>
              <a:gd name="connsiteX152" fmla="*/ 1594417 w 11393348"/>
              <a:gd name="connsiteY152" fmla="*/ 267735 h 1078080"/>
              <a:gd name="connsiteX153" fmla="*/ 1698536 w 11393348"/>
              <a:gd name="connsiteY153" fmla="*/ 163617 h 1078080"/>
              <a:gd name="connsiteX154" fmla="*/ 1594417 w 11393348"/>
              <a:gd name="connsiteY154" fmla="*/ 59498 h 1078080"/>
              <a:gd name="connsiteX155" fmla="*/ 1278859 w 11393348"/>
              <a:gd name="connsiteY155" fmla="*/ 59498 h 1078080"/>
              <a:gd name="connsiteX156" fmla="*/ 1174741 w 11393348"/>
              <a:gd name="connsiteY156" fmla="*/ 163617 h 1078080"/>
              <a:gd name="connsiteX157" fmla="*/ 1278859 w 11393348"/>
              <a:gd name="connsiteY157" fmla="*/ 267735 h 1078080"/>
              <a:gd name="connsiteX158" fmla="*/ 1382977 w 11393348"/>
              <a:gd name="connsiteY158" fmla="*/ 163617 h 1078080"/>
              <a:gd name="connsiteX159" fmla="*/ 1278859 w 11393348"/>
              <a:gd name="connsiteY159" fmla="*/ 59498 h 1078080"/>
              <a:gd name="connsiteX160" fmla="*/ 963300 w 11393348"/>
              <a:gd name="connsiteY160" fmla="*/ 59498 h 1078080"/>
              <a:gd name="connsiteX161" fmla="*/ 859182 w 11393348"/>
              <a:gd name="connsiteY161" fmla="*/ 163617 h 1078080"/>
              <a:gd name="connsiteX162" fmla="*/ 963300 w 11393348"/>
              <a:gd name="connsiteY162" fmla="*/ 267735 h 1078080"/>
              <a:gd name="connsiteX163" fmla="*/ 1067418 w 11393348"/>
              <a:gd name="connsiteY163" fmla="*/ 163617 h 1078080"/>
              <a:gd name="connsiteX164" fmla="*/ 963300 w 11393348"/>
              <a:gd name="connsiteY164" fmla="*/ 59498 h 1078080"/>
              <a:gd name="connsiteX165" fmla="*/ 647742 w 11393348"/>
              <a:gd name="connsiteY165" fmla="*/ 59498 h 1078080"/>
              <a:gd name="connsiteX166" fmla="*/ 543623 w 11393348"/>
              <a:gd name="connsiteY166" fmla="*/ 163617 h 1078080"/>
              <a:gd name="connsiteX167" fmla="*/ 647742 w 11393348"/>
              <a:gd name="connsiteY167" fmla="*/ 267735 h 1078080"/>
              <a:gd name="connsiteX168" fmla="*/ 751860 w 11393348"/>
              <a:gd name="connsiteY168" fmla="*/ 163617 h 1078080"/>
              <a:gd name="connsiteX169" fmla="*/ 647742 w 11393348"/>
              <a:gd name="connsiteY169" fmla="*/ 59498 h 1078080"/>
              <a:gd name="connsiteX170" fmla="*/ 332183 w 11393348"/>
              <a:gd name="connsiteY170" fmla="*/ 59498 h 1078080"/>
              <a:gd name="connsiteX171" fmla="*/ 228065 w 11393348"/>
              <a:gd name="connsiteY171" fmla="*/ 163617 h 1078080"/>
              <a:gd name="connsiteX172" fmla="*/ 332183 w 11393348"/>
              <a:gd name="connsiteY172" fmla="*/ 267735 h 1078080"/>
              <a:gd name="connsiteX173" fmla="*/ 436301 w 11393348"/>
              <a:gd name="connsiteY173" fmla="*/ 163617 h 1078080"/>
              <a:gd name="connsiteX174" fmla="*/ 332183 w 11393348"/>
              <a:gd name="connsiteY174" fmla="*/ 59498 h 1078080"/>
              <a:gd name="connsiteX175" fmla="*/ 178490 w 11393348"/>
              <a:gd name="connsiteY175" fmla="*/ 0 h 1078080"/>
              <a:gd name="connsiteX176" fmla="*/ 11214858 w 11393348"/>
              <a:gd name="connsiteY176" fmla="*/ 0 h 1078080"/>
              <a:gd name="connsiteX177" fmla="*/ 11393348 w 11393348"/>
              <a:gd name="connsiteY177" fmla="*/ 178490 h 1078080"/>
              <a:gd name="connsiteX178" fmla="*/ 11393348 w 11393348"/>
              <a:gd name="connsiteY178" fmla="*/ 711784 h 1078080"/>
              <a:gd name="connsiteX179" fmla="*/ 11393348 w 11393348"/>
              <a:gd name="connsiteY179" fmla="*/ 1070917 h 1078080"/>
              <a:gd name="connsiteX180" fmla="*/ 11393348 w 11393348"/>
              <a:gd name="connsiteY180" fmla="*/ 1078080 h 1078080"/>
              <a:gd name="connsiteX181" fmla="*/ 0 w 11393348"/>
              <a:gd name="connsiteY181" fmla="*/ 1078080 h 1078080"/>
              <a:gd name="connsiteX182" fmla="*/ 0 w 11393348"/>
              <a:gd name="connsiteY182" fmla="*/ 1070917 h 1078080"/>
              <a:gd name="connsiteX183" fmla="*/ 0 w 11393348"/>
              <a:gd name="connsiteY183" fmla="*/ 711784 h 1078080"/>
              <a:gd name="connsiteX184" fmla="*/ 0 w 11393348"/>
              <a:gd name="connsiteY184" fmla="*/ 178490 h 1078080"/>
              <a:gd name="connsiteX185" fmla="*/ 178490 w 11393348"/>
              <a:gd name="connsiteY185" fmla="*/ 0 h 107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11393348" h="1078080">
                <a:moveTo>
                  <a:pt x="11061165" y="59498"/>
                </a:moveTo>
                <a:cubicBezTo>
                  <a:pt x="11003663" y="59498"/>
                  <a:pt x="10957047" y="106114"/>
                  <a:pt x="10957047" y="163617"/>
                </a:cubicBezTo>
                <a:cubicBezTo>
                  <a:pt x="10957047" y="221119"/>
                  <a:pt x="11003663" y="267735"/>
                  <a:pt x="11061165" y="267735"/>
                </a:cubicBezTo>
                <a:cubicBezTo>
                  <a:pt x="11118667" y="267735"/>
                  <a:pt x="11165283" y="221119"/>
                  <a:pt x="11165283" y="163617"/>
                </a:cubicBezTo>
                <a:cubicBezTo>
                  <a:pt x="11165283" y="106114"/>
                  <a:pt x="11118667" y="59498"/>
                  <a:pt x="11061165" y="59498"/>
                </a:cubicBezTo>
                <a:close/>
                <a:moveTo>
                  <a:pt x="10745617" y="59498"/>
                </a:moveTo>
                <a:cubicBezTo>
                  <a:pt x="10688115" y="59498"/>
                  <a:pt x="10641499" y="106114"/>
                  <a:pt x="10641499" y="163617"/>
                </a:cubicBezTo>
                <a:cubicBezTo>
                  <a:pt x="10641499" y="221119"/>
                  <a:pt x="10688115" y="267735"/>
                  <a:pt x="10745617" y="267735"/>
                </a:cubicBezTo>
                <a:cubicBezTo>
                  <a:pt x="10803119" y="267735"/>
                  <a:pt x="10849735" y="221119"/>
                  <a:pt x="10849735" y="163617"/>
                </a:cubicBezTo>
                <a:cubicBezTo>
                  <a:pt x="10849735" y="106114"/>
                  <a:pt x="10803119" y="59498"/>
                  <a:pt x="10745617" y="59498"/>
                </a:cubicBezTo>
                <a:close/>
                <a:moveTo>
                  <a:pt x="10430058" y="59498"/>
                </a:moveTo>
                <a:cubicBezTo>
                  <a:pt x="10372556" y="59498"/>
                  <a:pt x="10325940" y="106114"/>
                  <a:pt x="10325940" y="163617"/>
                </a:cubicBezTo>
                <a:cubicBezTo>
                  <a:pt x="10325940" y="221119"/>
                  <a:pt x="10372556" y="267735"/>
                  <a:pt x="10430058" y="267735"/>
                </a:cubicBezTo>
                <a:cubicBezTo>
                  <a:pt x="10487560" y="267735"/>
                  <a:pt x="10534176" y="221119"/>
                  <a:pt x="10534176" y="163617"/>
                </a:cubicBezTo>
                <a:cubicBezTo>
                  <a:pt x="10534176" y="106114"/>
                  <a:pt x="10487560" y="59498"/>
                  <a:pt x="10430058" y="59498"/>
                </a:cubicBezTo>
                <a:close/>
                <a:moveTo>
                  <a:pt x="10114500" y="59498"/>
                </a:moveTo>
                <a:cubicBezTo>
                  <a:pt x="10056997" y="59498"/>
                  <a:pt x="10010381" y="106114"/>
                  <a:pt x="10010381" y="163617"/>
                </a:cubicBezTo>
                <a:cubicBezTo>
                  <a:pt x="10010381" y="221119"/>
                  <a:pt x="10056997" y="267735"/>
                  <a:pt x="10114500" y="267735"/>
                </a:cubicBezTo>
                <a:cubicBezTo>
                  <a:pt x="10172002" y="267735"/>
                  <a:pt x="10218618" y="221119"/>
                  <a:pt x="10218618" y="163617"/>
                </a:cubicBezTo>
                <a:cubicBezTo>
                  <a:pt x="10218618" y="106114"/>
                  <a:pt x="10172002" y="59498"/>
                  <a:pt x="10114500" y="59498"/>
                </a:cubicBezTo>
                <a:close/>
                <a:moveTo>
                  <a:pt x="9798941" y="59498"/>
                </a:moveTo>
                <a:cubicBezTo>
                  <a:pt x="9741439" y="59498"/>
                  <a:pt x="9694823" y="106114"/>
                  <a:pt x="9694823" y="163617"/>
                </a:cubicBezTo>
                <a:cubicBezTo>
                  <a:pt x="9694823" y="221119"/>
                  <a:pt x="9741439" y="267735"/>
                  <a:pt x="9798941" y="267735"/>
                </a:cubicBezTo>
                <a:cubicBezTo>
                  <a:pt x="9856443" y="267735"/>
                  <a:pt x="9903059" y="221119"/>
                  <a:pt x="9903059" y="163617"/>
                </a:cubicBezTo>
                <a:cubicBezTo>
                  <a:pt x="9903059" y="106114"/>
                  <a:pt x="9856443" y="59498"/>
                  <a:pt x="9798941" y="59498"/>
                </a:cubicBezTo>
                <a:close/>
                <a:moveTo>
                  <a:pt x="9483382" y="59498"/>
                </a:moveTo>
                <a:cubicBezTo>
                  <a:pt x="9425880" y="59498"/>
                  <a:pt x="9379264" y="106114"/>
                  <a:pt x="9379264" y="163617"/>
                </a:cubicBezTo>
                <a:cubicBezTo>
                  <a:pt x="9379264" y="221119"/>
                  <a:pt x="9425880" y="267735"/>
                  <a:pt x="9483382" y="267735"/>
                </a:cubicBezTo>
                <a:cubicBezTo>
                  <a:pt x="9540884" y="267735"/>
                  <a:pt x="9587501" y="221119"/>
                  <a:pt x="9587501" y="163617"/>
                </a:cubicBezTo>
                <a:cubicBezTo>
                  <a:pt x="9587501" y="106114"/>
                  <a:pt x="9540884" y="59498"/>
                  <a:pt x="9483382" y="59498"/>
                </a:cubicBezTo>
                <a:close/>
                <a:moveTo>
                  <a:pt x="9167824" y="59498"/>
                </a:moveTo>
                <a:cubicBezTo>
                  <a:pt x="9110322" y="59498"/>
                  <a:pt x="9063706" y="106114"/>
                  <a:pt x="9063706" y="163617"/>
                </a:cubicBezTo>
                <a:cubicBezTo>
                  <a:pt x="9063706" y="221119"/>
                  <a:pt x="9110322" y="267735"/>
                  <a:pt x="9167824" y="267735"/>
                </a:cubicBezTo>
                <a:cubicBezTo>
                  <a:pt x="9225326" y="267735"/>
                  <a:pt x="9271942" y="221119"/>
                  <a:pt x="9271942" y="163617"/>
                </a:cubicBezTo>
                <a:cubicBezTo>
                  <a:pt x="9271942" y="106114"/>
                  <a:pt x="9225326" y="59498"/>
                  <a:pt x="9167824" y="59498"/>
                </a:cubicBezTo>
                <a:close/>
                <a:moveTo>
                  <a:pt x="8852265" y="59498"/>
                </a:moveTo>
                <a:cubicBezTo>
                  <a:pt x="8794763" y="59498"/>
                  <a:pt x="8748147" y="106114"/>
                  <a:pt x="8748147" y="163617"/>
                </a:cubicBezTo>
                <a:cubicBezTo>
                  <a:pt x="8748147" y="221119"/>
                  <a:pt x="8794763" y="267735"/>
                  <a:pt x="8852265" y="267735"/>
                </a:cubicBezTo>
                <a:cubicBezTo>
                  <a:pt x="8909767" y="267735"/>
                  <a:pt x="8956383" y="221119"/>
                  <a:pt x="8956383" y="163617"/>
                </a:cubicBezTo>
                <a:cubicBezTo>
                  <a:pt x="8956383" y="106114"/>
                  <a:pt x="8909767" y="59498"/>
                  <a:pt x="8852265" y="59498"/>
                </a:cubicBezTo>
                <a:close/>
                <a:moveTo>
                  <a:pt x="8536707" y="59498"/>
                </a:moveTo>
                <a:cubicBezTo>
                  <a:pt x="8479204" y="59498"/>
                  <a:pt x="8432588" y="106114"/>
                  <a:pt x="8432588" y="163617"/>
                </a:cubicBezTo>
                <a:cubicBezTo>
                  <a:pt x="8432588" y="221119"/>
                  <a:pt x="8479204" y="267735"/>
                  <a:pt x="8536707" y="267735"/>
                </a:cubicBezTo>
                <a:cubicBezTo>
                  <a:pt x="8594209" y="267735"/>
                  <a:pt x="8640825" y="221119"/>
                  <a:pt x="8640825" y="163617"/>
                </a:cubicBezTo>
                <a:cubicBezTo>
                  <a:pt x="8640825" y="106114"/>
                  <a:pt x="8594209" y="59498"/>
                  <a:pt x="8536707" y="59498"/>
                </a:cubicBezTo>
                <a:close/>
                <a:moveTo>
                  <a:pt x="8221148" y="59498"/>
                </a:moveTo>
                <a:cubicBezTo>
                  <a:pt x="8163646" y="59498"/>
                  <a:pt x="8117029" y="106114"/>
                  <a:pt x="8117029" y="163617"/>
                </a:cubicBezTo>
                <a:cubicBezTo>
                  <a:pt x="8117029" y="221119"/>
                  <a:pt x="8163646" y="267735"/>
                  <a:pt x="8221148" y="267735"/>
                </a:cubicBezTo>
                <a:cubicBezTo>
                  <a:pt x="8278650" y="267735"/>
                  <a:pt x="8325266" y="221119"/>
                  <a:pt x="8325266" y="163617"/>
                </a:cubicBezTo>
                <a:cubicBezTo>
                  <a:pt x="8325266" y="106114"/>
                  <a:pt x="8278650" y="59498"/>
                  <a:pt x="8221148" y="59498"/>
                </a:cubicBezTo>
                <a:close/>
                <a:moveTo>
                  <a:pt x="7905590" y="59498"/>
                </a:moveTo>
                <a:cubicBezTo>
                  <a:pt x="7848087" y="59498"/>
                  <a:pt x="7801471" y="106114"/>
                  <a:pt x="7801471" y="163617"/>
                </a:cubicBezTo>
                <a:cubicBezTo>
                  <a:pt x="7801471" y="221119"/>
                  <a:pt x="7848087" y="267735"/>
                  <a:pt x="7905590" y="267735"/>
                </a:cubicBezTo>
                <a:cubicBezTo>
                  <a:pt x="7963092" y="267735"/>
                  <a:pt x="8009707" y="221119"/>
                  <a:pt x="8009707" y="163617"/>
                </a:cubicBezTo>
                <a:cubicBezTo>
                  <a:pt x="8009707" y="106114"/>
                  <a:pt x="7963092" y="59498"/>
                  <a:pt x="7905590" y="59498"/>
                </a:cubicBezTo>
                <a:close/>
                <a:moveTo>
                  <a:pt x="7590031" y="59498"/>
                </a:moveTo>
                <a:cubicBezTo>
                  <a:pt x="7532529" y="59498"/>
                  <a:pt x="7485913" y="106114"/>
                  <a:pt x="7485913" y="163617"/>
                </a:cubicBezTo>
                <a:cubicBezTo>
                  <a:pt x="7485913" y="221119"/>
                  <a:pt x="7532529" y="267735"/>
                  <a:pt x="7590031" y="267735"/>
                </a:cubicBezTo>
                <a:cubicBezTo>
                  <a:pt x="7647533" y="267735"/>
                  <a:pt x="7694149" y="221119"/>
                  <a:pt x="7694149" y="163617"/>
                </a:cubicBezTo>
                <a:cubicBezTo>
                  <a:pt x="7694149" y="106114"/>
                  <a:pt x="7647533" y="59498"/>
                  <a:pt x="7590031" y="59498"/>
                </a:cubicBezTo>
                <a:close/>
                <a:moveTo>
                  <a:pt x="7274472" y="59498"/>
                </a:moveTo>
                <a:cubicBezTo>
                  <a:pt x="7216970" y="59498"/>
                  <a:pt x="7170354" y="106114"/>
                  <a:pt x="7170354" y="163617"/>
                </a:cubicBezTo>
                <a:cubicBezTo>
                  <a:pt x="7170354" y="221119"/>
                  <a:pt x="7216970" y="267735"/>
                  <a:pt x="7274472" y="267735"/>
                </a:cubicBezTo>
                <a:cubicBezTo>
                  <a:pt x="7331974" y="267735"/>
                  <a:pt x="7378591" y="221119"/>
                  <a:pt x="7378591" y="163617"/>
                </a:cubicBezTo>
                <a:cubicBezTo>
                  <a:pt x="7378591" y="106114"/>
                  <a:pt x="7331974" y="59498"/>
                  <a:pt x="7274472" y="59498"/>
                </a:cubicBezTo>
                <a:close/>
                <a:moveTo>
                  <a:pt x="6958914" y="59498"/>
                </a:moveTo>
                <a:cubicBezTo>
                  <a:pt x="6901412" y="59498"/>
                  <a:pt x="6854796" y="106114"/>
                  <a:pt x="6854796" y="163617"/>
                </a:cubicBezTo>
                <a:cubicBezTo>
                  <a:pt x="6854796" y="221119"/>
                  <a:pt x="6901412" y="267735"/>
                  <a:pt x="6958914" y="267735"/>
                </a:cubicBezTo>
                <a:cubicBezTo>
                  <a:pt x="7016416" y="267735"/>
                  <a:pt x="7063032" y="221119"/>
                  <a:pt x="7063032" y="163617"/>
                </a:cubicBezTo>
                <a:cubicBezTo>
                  <a:pt x="7063032" y="106114"/>
                  <a:pt x="7016416" y="59498"/>
                  <a:pt x="6958914" y="59498"/>
                </a:cubicBezTo>
                <a:close/>
                <a:moveTo>
                  <a:pt x="6643355" y="59498"/>
                </a:moveTo>
                <a:cubicBezTo>
                  <a:pt x="6585853" y="59498"/>
                  <a:pt x="6539237" y="106114"/>
                  <a:pt x="6539237" y="163617"/>
                </a:cubicBezTo>
                <a:cubicBezTo>
                  <a:pt x="6539237" y="221119"/>
                  <a:pt x="6585853" y="267735"/>
                  <a:pt x="6643355" y="267735"/>
                </a:cubicBezTo>
                <a:cubicBezTo>
                  <a:pt x="6700857" y="267735"/>
                  <a:pt x="6747473" y="221119"/>
                  <a:pt x="6747473" y="163617"/>
                </a:cubicBezTo>
                <a:cubicBezTo>
                  <a:pt x="6747473" y="106114"/>
                  <a:pt x="6700857" y="59498"/>
                  <a:pt x="6643355" y="59498"/>
                </a:cubicBezTo>
                <a:close/>
                <a:moveTo>
                  <a:pt x="6327797" y="59498"/>
                </a:moveTo>
                <a:cubicBezTo>
                  <a:pt x="6270294" y="59498"/>
                  <a:pt x="6223678" y="106114"/>
                  <a:pt x="6223678" y="163617"/>
                </a:cubicBezTo>
                <a:cubicBezTo>
                  <a:pt x="6223678" y="221119"/>
                  <a:pt x="6270294" y="267735"/>
                  <a:pt x="6327797" y="267735"/>
                </a:cubicBezTo>
                <a:cubicBezTo>
                  <a:pt x="6385299" y="267735"/>
                  <a:pt x="6431915" y="221119"/>
                  <a:pt x="6431915" y="163617"/>
                </a:cubicBezTo>
                <a:cubicBezTo>
                  <a:pt x="6431915" y="106114"/>
                  <a:pt x="6385299" y="59498"/>
                  <a:pt x="6327797" y="59498"/>
                </a:cubicBezTo>
                <a:close/>
                <a:moveTo>
                  <a:pt x="6012238" y="59498"/>
                </a:moveTo>
                <a:cubicBezTo>
                  <a:pt x="5954736" y="59498"/>
                  <a:pt x="5908120" y="106114"/>
                  <a:pt x="5908120" y="163617"/>
                </a:cubicBezTo>
                <a:cubicBezTo>
                  <a:pt x="5908120" y="221119"/>
                  <a:pt x="5954736" y="267735"/>
                  <a:pt x="6012238" y="267735"/>
                </a:cubicBezTo>
                <a:cubicBezTo>
                  <a:pt x="6069740" y="267735"/>
                  <a:pt x="6116356" y="221119"/>
                  <a:pt x="6116356" y="163617"/>
                </a:cubicBezTo>
                <a:cubicBezTo>
                  <a:pt x="6116356" y="106114"/>
                  <a:pt x="6069740" y="59498"/>
                  <a:pt x="6012238" y="59498"/>
                </a:cubicBezTo>
                <a:close/>
                <a:moveTo>
                  <a:pt x="5696680" y="59498"/>
                </a:moveTo>
                <a:cubicBezTo>
                  <a:pt x="5639178" y="59498"/>
                  <a:pt x="5592561" y="106114"/>
                  <a:pt x="5592561" y="163617"/>
                </a:cubicBezTo>
                <a:cubicBezTo>
                  <a:pt x="5592561" y="221119"/>
                  <a:pt x="5639178" y="267735"/>
                  <a:pt x="5696680" y="267735"/>
                </a:cubicBezTo>
                <a:cubicBezTo>
                  <a:pt x="5754182" y="267735"/>
                  <a:pt x="5800798" y="221119"/>
                  <a:pt x="5800798" y="163617"/>
                </a:cubicBezTo>
                <a:cubicBezTo>
                  <a:pt x="5800798" y="106114"/>
                  <a:pt x="5754182" y="59498"/>
                  <a:pt x="5696680" y="59498"/>
                </a:cubicBezTo>
                <a:close/>
                <a:moveTo>
                  <a:pt x="5381121" y="59498"/>
                </a:moveTo>
                <a:cubicBezTo>
                  <a:pt x="5323619" y="59498"/>
                  <a:pt x="5277003" y="106114"/>
                  <a:pt x="5277003" y="163617"/>
                </a:cubicBezTo>
                <a:cubicBezTo>
                  <a:pt x="5277003" y="221119"/>
                  <a:pt x="5323619" y="267735"/>
                  <a:pt x="5381121" y="267735"/>
                </a:cubicBezTo>
                <a:cubicBezTo>
                  <a:pt x="5438623" y="267735"/>
                  <a:pt x="5485239" y="221119"/>
                  <a:pt x="5485239" y="163617"/>
                </a:cubicBezTo>
                <a:cubicBezTo>
                  <a:pt x="5485239" y="106114"/>
                  <a:pt x="5438623" y="59498"/>
                  <a:pt x="5381121" y="59498"/>
                </a:cubicBezTo>
                <a:close/>
                <a:moveTo>
                  <a:pt x="5065562" y="59498"/>
                </a:moveTo>
                <a:cubicBezTo>
                  <a:pt x="5008060" y="59498"/>
                  <a:pt x="4961444" y="106114"/>
                  <a:pt x="4961444" y="163617"/>
                </a:cubicBezTo>
                <a:cubicBezTo>
                  <a:pt x="4961444" y="221119"/>
                  <a:pt x="5008060" y="267735"/>
                  <a:pt x="5065562" y="267735"/>
                </a:cubicBezTo>
                <a:cubicBezTo>
                  <a:pt x="5123064" y="267735"/>
                  <a:pt x="5169680" y="221119"/>
                  <a:pt x="5169680" y="163617"/>
                </a:cubicBezTo>
                <a:cubicBezTo>
                  <a:pt x="5169680" y="106114"/>
                  <a:pt x="5123064" y="59498"/>
                  <a:pt x="5065562" y="59498"/>
                </a:cubicBezTo>
                <a:close/>
                <a:moveTo>
                  <a:pt x="4750004" y="59498"/>
                </a:moveTo>
                <a:cubicBezTo>
                  <a:pt x="4692501" y="59498"/>
                  <a:pt x="4645885" y="106114"/>
                  <a:pt x="4645885" y="163617"/>
                </a:cubicBezTo>
                <a:cubicBezTo>
                  <a:pt x="4645885" y="221119"/>
                  <a:pt x="4692501" y="267735"/>
                  <a:pt x="4750004" y="267735"/>
                </a:cubicBezTo>
                <a:cubicBezTo>
                  <a:pt x="4807506" y="267735"/>
                  <a:pt x="4854122" y="221119"/>
                  <a:pt x="4854122" y="163617"/>
                </a:cubicBezTo>
                <a:cubicBezTo>
                  <a:pt x="4854122" y="106114"/>
                  <a:pt x="4807506" y="59498"/>
                  <a:pt x="4750004" y="59498"/>
                </a:cubicBezTo>
                <a:close/>
                <a:moveTo>
                  <a:pt x="4434445" y="59498"/>
                </a:moveTo>
                <a:cubicBezTo>
                  <a:pt x="4376943" y="59498"/>
                  <a:pt x="4330327" y="106114"/>
                  <a:pt x="4330327" y="163617"/>
                </a:cubicBezTo>
                <a:cubicBezTo>
                  <a:pt x="4330327" y="221119"/>
                  <a:pt x="4376943" y="267735"/>
                  <a:pt x="4434445" y="267735"/>
                </a:cubicBezTo>
                <a:cubicBezTo>
                  <a:pt x="4491947" y="267735"/>
                  <a:pt x="4538564" y="221119"/>
                  <a:pt x="4538564" y="163617"/>
                </a:cubicBezTo>
                <a:cubicBezTo>
                  <a:pt x="4538564" y="106114"/>
                  <a:pt x="4491947" y="59498"/>
                  <a:pt x="4434445" y="59498"/>
                </a:cubicBezTo>
                <a:close/>
                <a:moveTo>
                  <a:pt x="4118886" y="59498"/>
                </a:moveTo>
                <a:cubicBezTo>
                  <a:pt x="4061384" y="59498"/>
                  <a:pt x="4014769" y="106114"/>
                  <a:pt x="4014769" y="163617"/>
                </a:cubicBezTo>
                <a:cubicBezTo>
                  <a:pt x="4014769" y="221119"/>
                  <a:pt x="4061384" y="267735"/>
                  <a:pt x="4118886" y="267735"/>
                </a:cubicBezTo>
                <a:cubicBezTo>
                  <a:pt x="4176388" y="267735"/>
                  <a:pt x="4223004" y="221119"/>
                  <a:pt x="4223004" y="163617"/>
                </a:cubicBezTo>
                <a:cubicBezTo>
                  <a:pt x="4223004" y="106114"/>
                  <a:pt x="4176388" y="59498"/>
                  <a:pt x="4118886" y="59498"/>
                </a:cubicBezTo>
                <a:close/>
                <a:moveTo>
                  <a:pt x="3803328" y="59498"/>
                </a:moveTo>
                <a:cubicBezTo>
                  <a:pt x="3745826" y="59498"/>
                  <a:pt x="3699210" y="106114"/>
                  <a:pt x="3699210" y="163617"/>
                </a:cubicBezTo>
                <a:cubicBezTo>
                  <a:pt x="3699210" y="221119"/>
                  <a:pt x="3745826" y="267735"/>
                  <a:pt x="3803328" y="267735"/>
                </a:cubicBezTo>
                <a:cubicBezTo>
                  <a:pt x="3860830" y="267735"/>
                  <a:pt x="3907446" y="221119"/>
                  <a:pt x="3907446" y="163617"/>
                </a:cubicBezTo>
                <a:cubicBezTo>
                  <a:pt x="3907446" y="106114"/>
                  <a:pt x="3860830" y="59498"/>
                  <a:pt x="3803328" y="59498"/>
                </a:cubicBezTo>
                <a:close/>
                <a:moveTo>
                  <a:pt x="3487769" y="59498"/>
                </a:moveTo>
                <a:cubicBezTo>
                  <a:pt x="3430267" y="59498"/>
                  <a:pt x="3383651" y="106114"/>
                  <a:pt x="3383651" y="163617"/>
                </a:cubicBezTo>
                <a:cubicBezTo>
                  <a:pt x="3383651" y="221119"/>
                  <a:pt x="3430267" y="267735"/>
                  <a:pt x="3487769" y="267735"/>
                </a:cubicBezTo>
                <a:cubicBezTo>
                  <a:pt x="3545271" y="267735"/>
                  <a:pt x="3591887" y="221119"/>
                  <a:pt x="3591887" y="163617"/>
                </a:cubicBezTo>
                <a:cubicBezTo>
                  <a:pt x="3591887" y="106114"/>
                  <a:pt x="3545271" y="59498"/>
                  <a:pt x="3487769" y="59498"/>
                </a:cubicBezTo>
                <a:close/>
                <a:moveTo>
                  <a:pt x="3172211" y="59498"/>
                </a:moveTo>
                <a:cubicBezTo>
                  <a:pt x="3114709" y="59498"/>
                  <a:pt x="3068092" y="106114"/>
                  <a:pt x="3068092" y="163617"/>
                </a:cubicBezTo>
                <a:cubicBezTo>
                  <a:pt x="3068092" y="221119"/>
                  <a:pt x="3114709" y="267735"/>
                  <a:pt x="3172211" y="267735"/>
                </a:cubicBezTo>
                <a:cubicBezTo>
                  <a:pt x="3229713" y="267735"/>
                  <a:pt x="3276329" y="221119"/>
                  <a:pt x="3276329" y="163617"/>
                </a:cubicBezTo>
                <a:cubicBezTo>
                  <a:pt x="3276329" y="106114"/>
                  <a:pt x="3229713" y="59498"/>
                  <a:pt x="3172211" y="59498"/>
                </a:cubicBezTo>
                <a:close/>
                <a:moveTo>
                  <a:pt x="2856652" y="59498"/>
                </a:moveTo>
                <a:cubicBezTo>
                  <a:pt x="2799150" y="59498"/>
                  <a:pt x="2752534" y="106114"/>
                  <a:pt x="2752534" y="163617"/>
                </a:cubicBezTo>
                <a:cubicBezTo>
                  <a:pt x="2752534" y="221119"/>
                  <a:pt x="2799150" y="267735"/>
                  <a:pt x="2856652" y="267735"/>
                </a:cubicBezTo>
                <a:cubicBezTo>
                  <a:pt x="2914154" y="267735"/>
                  <a:pt x="2960770" y="221119"/>
                  <a:pt x="2960770" y="163617"/>
                </a:cubicBezTo>
                <a:cubicBezTo>
                  <a:pt x="2960770" y="106114"/>
                  <a:pt x="2914154" y="59498"/>
                  <a:pt x="2856652" y="59498"/>
                </a:cubicBezTo>
                <a:close/>
                <a:moveTo>
                  <a:pt x="2541093" y="59498"/>
                </a:moveTo>
                <a:cubicBezTo>
                  <a:pt x="2483591" y="59498"/>
                  <a:pt x="2436975" y="106114"/>
                  <a:pt x="2436975" y="163617"/>
                </a:cubicBezTo>
                <a:cubicBezTo>
                  <a:pt x="2436975" y="221119"/>
                  <a:pt x="2483591" y="267735"/>
                  <a:pt x="2541093" y="267735"/>
                </a:cubicBezTo>
                <a:cubicBezTo>
                  <a:pt x="2598595" y="267735"/>
                  <a:pt x="2645212" y="221119"/>
                  <a:pt x="2645212" y="163617"/>
                </a:cubicBezTo>
                <a:cubicBezTo>
                  <a:pt x="2645212" y="106114"/>
                  <a:pt x="2598595" y="59498"/>
                  <a:pt x="2541093" y="59498"/>
                </a:cubicBezTo>
                <a:close/>
                <a:moveTo>
                  <a:pt x="2225535" y="59498"/>
                </a:moveTo>
                <a:cubicBezTo>
                  <a:pt x="2168033" y="59498"/>
                  <a:pt x="2121417" y="106114"/>
                  <a:pt x="2121417" y="163617"/>
                </a:cubicBezTo>
                <a:cubicBezTo>
                  <a:pt x="2121417" y="221119"/>
                  <a:pt x="2168033" y="267735"/>
                  <a:pt x="2225535" y="267735"/>
                </a:cubicBezTo>
                <a:cubicBezTo>
                  <a:pt x="2283037" y="267735"/>
                  <a:pt x="2329653" y="221119"/>
                  <a:pt x="2329653" y="163617"/>
                </a:cubicBezTo>
                <a:cubicBezTo>
                  <a:pt x="2329653" y="106114"/>
                  <a:pt x="2283037" y="59498"/>
                  <a:pt x="2225535" y="59498"/>
                </a:cubicBezTo>
                <a:close/>
                <a:moveTo>
                  <a:pt x="1909976" y="59498"/>
                </a:moveTo>
                <a:cubicBezTo>
                  <a:pt x="1852474" y="59498"/>
                  <a:pt x="1805858" y="106114"/>
                  <a:pt x="1805858" y="163617"/>
                </a:cubicBezTo>
                <a:cubicBezTo>
                  <a:pt x="1805858" y="221119"/>
                  <a:pt x="1852474" y="267735"/>
                  <a:pt x="1909976" y="267735"/>
                </a:cubicBezTo>
                <a:cubicBezTo>
                  <a:pt x="1967478" y="267735"/>
                  <a:pt x="2014094" y="221119"/>
                  <a:pt x="2014094" y="163617"/>
                </a:cubicBezTo>
                <a:cubicBezTo>
                  <a:pt x="2014094" y="106114"/>
                  <a:pt x="1967478" y="59498"/>
                  <a:pt x="1909976" y="59498"/>
                </a:cubicBezTo>
                <a:close/>
                <a:moveTo>
                  <a:pt x="1594417" y="59498"/>
                </a:moveTo>
                <a:cubicBezTo>
                  <a:pt x="1536915" y="59498"/>
                  <a:pt x="1490299" y="106114"/>
                  <a:pt x="1490299" y="163617"/>
                </a:cubicBezTo>
                <a:cubicBezTo>
                  <a:pt x="1490299" y="221119"/>
                  <a:pt x="1536915" y="267735"/>
                  <a:pt x="1594417" y="267735"/>
                </a:cubicBezTo>
                <a:cubicBezTo>
                  <a:pt x="1651919" y="267735"/>
                  <a:pt x="1698536" y="221119"/>
                  <a:pt x="1698536" y="163617"/>
                </a:cubicBezTo>
                <a:cubicBezTo>
                  <a:pt x="1698536" y="106114"/>
                  <a:pt x="1651919" y="59498"/>
                  <a:pt x="1594417" y="59498"/>
                </a:cubicBezTo>
                <a:close/>
                <a:moveTo>
                  <a:pt x="1278859" y="59498"/>
                </a:moveTo>
                <a:cubicBezTo>
                  <a:pt x="1221357" y="59498"/>
                  <a:pt x="1174741" y="106114"/>
                  <a:pt x="1174741" y="163617"/>
                </a:cubicBezTo>
                <a:cubicBezTo>
                  <a:pt x="1174741" y="221119"/>
                  <a:pt x="1221357" y="267735"/>
                  <a:pt x="1278859" y="267735"/>
                </a:cubicBezTo>
                <a:cubicBezTo>
                  <a:pt x="1336361" y="267735"/>
                  <a:pt x="1382977" y="221119"/>
                  <a:pt x="1382977" y="163617"/>
                </a:cubicBezTo>
                <a:cubicBezTo>
                  <a:pt x="1382977" y="106114"/>
                  <a:pt x="1336361" y="59498"/>
                  <a:pt x="1278859" y="59498"/>
                </a:cubicBezTo>
                <a:close/>
                <a:moveTo>
                  <a:pt x="963300" y="59498"/>
                </a:moveTo>
                <a:cubicBezTo>
                  <a:pt x="905798" y="59498"/>
                  <a:pt x="859182" y="106114"/>
                  <a:pt x="859182" y="163617"/>
                </a:cubicBezTo>
                <a:cubicBezTo>
                  <a:pt x="859182" y="221119"/>
                  <a:pt x="905798" y="267735"/>
                  <a:pt x="963300" y="267735"/>
                </a:cubicBezTo>
                <a:cubicBezTo>
                  <a:pt x="1020802" y="267735"/>
                  <a:pt x="1067418" y="221119"/>
                  <a:pt x="1067418" y="163617"/>
                </a:cubicBezTo>
                <a:cubicBezTo>
                  <a:pt x="1067418" y="106114"/>
                  <a:pt x="1020802" y="59498"/>
                  <a:pt x="963300" y="59498"/>
                </a:cubicBezTo>
                <a:close/>
                <a:moveTo>
                  <a:pt x="647742" y="59498"/>
                </a:moveTo>
                <a:cubicBezTo>
                  <a:pt x="590240" y="59498"/>
                  <a:pt x="543623" y="106114"/>
                  <a:pt x="543623" y="163617"/>
                </a:cubicBezTo>
                <a:cubicBezTo>
                  <a:pt x="543623" y="221119"/>
                  <a:pt x="590240" y="267735"/>
                  <a:pt x="647742" y="267735"/>
                </a:cubicBezTo>
                <a:cubicBezTo>
                  <a:pt x="705244" y="267735"/>
                  <a:pt x="751860" y="221119"/>
                  <a:pt x="751860" y="163617"/>
                </a:cubicBezTo>
                <a:cubicBezTo>
                  <a:pt x="751860" y="106114"/>
                  <a:pt x="705244" y="59498"/>
                  <a:pt x="647742" y="59498"/>
                </a:cubicBezTo>
                <a:close/>
                <a:moveTo>
                  <a:pt x="332183" y="59498"/>
                </a:moveTo>
                <a:cubicBezTo>
                  <a:pt x="274681" y="59498"/>
                  <a:pt x="228065" y="106114"/>
                  <a:pt x="228065" y="163617"/>
                </a:cubicBezTo>
                <a:cubicBezTo>
                  <a:pt x="228065" y="221119"/>
                  <a:pt x="274681" y="267735"/>
                  <a:pt x="332183" y="267735"/>
                </a:cubicBezTo>
                <a:cubicBezTo>
                  <a:pt x="389685" y="267735"/>
                  <a:pt x="436301" y="221119"/>
                  <a:pt x="436301" y="163617"/>
                </a:cubicBezTo>
                <a:cubicBezTo>
                  <a:pt x="436301" y="106114"/>
                  <a:pt x="389685" y="59498"/>
                  <a:pt x="332183" y="59498"/>
                </a:cubicBezTo>
                <a:close/>
                <a:moveTo>
                  <a:pt x="178490" y="0"/>
                </a:moveTo>
                <a:lnTo>
                  <a:pt x="11214858" y="0"/>
                </a:lnTo>
                <a:cubicBezTo>
                  <a:pt x="11313436" y="0"/>
                  <a:pt x="11393348" y="79912"/>
                  <a:pt x="11393348" y="178490"/>
                </a:cubicBezTo>
                <a:lnTo>
                  <a:pt x="11393348" y="711784"/>
                </a:lnTo>
                <a:lnTo>
                  <a:pt x="11393348" y="1070917"/>
                </a:lnTo>
                <a:lnTo>
                  <a:pt x="11393348" y="1078080"/>
                </a:lnTo>
                <a:lnTo>
                  <a:pt x="0" y="1078080"/>
                </a:lnTo>
                <a:lnTo>
                  <a:pt x="0" y="1070917"/>
                </a:lnTo>
                <a:lnTo>
                  <a:pt x="0" y="711784"/>
                </a:lnTo>
                <a:lnTo>
                  <a:pt x="0" y="178490"/>
                </a:lnTo>
                <a:cubicBezTo>
                  <a:pt x="0" y="79912"/>
                  <a:pt x="79912" y="0"/>
                  <a:pt x="17849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835269" y="902682"/>
            <a:ext cx="465992" cy="465992"/>
          </a:xfrm>
          <a:custGeom>
            <a:avLst/>
            <a:gdLst>
              <a:gd name="connsiteX0" fmla="*/ 1226828 w 3086100"/>
              <a:gd name="connsiteY0" fmla="*/ 629435 h 3086100"/>
              <a:gd name="connsiteX1" fmla="*/ 870682 w 3086100"/>
              <a:gd name="connsiteY1" fmla="*/ 1012875 h 3086100"/>
              <a:gd name="connsiteX2" fmla="*/ 1708227 w 3086100"/>
              <a:gd name="connsiteY2" fmla="*/ 1030274 h 3086100"/>
              <a:gd name="connsiteX3" fmla="*/ 549502 w 3086100"/>
              <a:gd name="connsiteY3" fmla="*/ 2277800 h 3086100"/>
              <a:gd name="connsiteX4" fmla="*/ 883530 w 3086100"/>
              <a:gd name="connsiteY4" fmla="*/ 2588052 h 3086100"/>
              <a:gd name="connsiteX5" fmla="*/ 2042256 w 3086100"/>
              <a:gd name="connsiteY5" fmla="*/ 1340525 h 3086100"/>
              <a:gd name="connsiteX6" fmla="*/ 2121342 w 3086100"/>
              <a:gd name="connsiteY6" fmla="*/ 2174511 h 3086100"/>
              <a:gd name="connsiteX7" fmla="*/ 2477488 w 3086100"/>
              <a:gd name="connsiteY7" fmla="*/ 1791071 h 3086100"/>
              <a:gd name="connsiteX8" fmla="*/ 2369584 w 3086100"/>
              <a:gd name="connsiteY8" fmla="*/ 653174 h 3086100"/>
              <a:gd name="connsiteX9" fmla="*/ 1543050 w 3086100"/>
              <a:gd name="connsiteY9" fmla="*/ 0 h 3086100"/>
              <a:gd name="connsiteX10" fmla="*/ 3086100 w 3086100"/>
              <a:gd name="connsiteY10" fmla="*/ 1543050 h 3086100"/>
              <a:gd name="connsiteX11" fmla="*/ 1543050 w 3086100"/>
              <a:gd name="connsiteY11" fmla="*/ 3086100 h 3086100"/>
              <a:gd name="connsiteX12" fmla="*/ 0 w 3086100"/>
              <a:gd name="connsiteY12" fmla="*/ 1543050 h 3086100"/>
              <a:gd name="connsiteX13" fmla="*/ 1543050 w 3086100"/>
              <a:gd name="connsiteY13" fmla="*/ 0 h 308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86100" h="3086100">
                <a:moveTo>
                  <a:pt x="1226828" y="629435"/>
                </a:moveTo>
                <a:lnTo>
                  <a:pt x="870682" y="1012875"/>
                </a:lnTo>
                <a:lnTo>
                  <a:pt x="1708227" y="1030274"/>
                </a:lnTo>
                <a:lnTo>
                  <a:pt x="549502" y="2277800"/>
                </a:lnTo>
                <a:lnTo>
                  <a:pt x="883530" y="2588052"/>
                </a:lnTo>
                <a:lnTo>
                  <a:pt x="2042256" y="1340525"/>
                </a:lnTo>
                <a:lnTo>
                  <a:pt x="2121342" y="2174511"/>
                </a:lnTo>
                <a:lnTo>
                  <a:pt x="2477488" y="1791071"/>
                </a:lnTo>
                <a:lnTo>
                  <a:pt x="2369584" y="653174"/>
                </a:lnTo>
                <a:close/>
                <a:moveTo>
                  <a:pt x="1543050" y="0"/>
                </a:moveTo>
                <a:cubicBezTo>
                  <a:pt x="2395253" y="0"/>
                  <a:pt x="3086100" y="690847"/>
                  <a:pt x="3086100" y="1543050"/>
                </a:cubicBezTo>
                <a:cubicBezTo>
                  <a:pt x="3086100" y="2395253"/>
                  <a:pt x="2395253" y="3086100"/>
                  <a:pt x="1543050" y="3086100"/>
                </a:cubicBezTo>
                <a:cubicBezTo>
                  <a:pt x="690847" y="3086100"/>
                  <a:pt x="0" y="2395253"/>
                  <a:pt x="0" y="1543050"/>
                </a:cubicBezTo>
                <a:cubicBezTo>
                  <a:pt x="0" y="690847"/>
                  <a:pt x="690847" y="0"/>
                  <a:pt x="154305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3" name="直接连接符 12"/>
          <p:cNvCxnSpPr>
            <a:stCxn id="9" idx="182"/>
            <a:endCxn id="9" idx="179"/>
          </p:cNvCxnSpPr>
          <p:nvPr userDrawn="1"/>
        </p:nvCxnSpPr>
        <p:spPr>
          <a:xfrm>
            <a:off x="396847" y="1439267"/>
            <a:ext cx="1139334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396847" y="6075485"/>
            <a:ext cx="1139334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 userDrawn="1"/>
        </p:nvSpPr>
        <p:spPr>
          <a:xfrm>
            <a:off x="1301261" y="843290"/>
            <a:ext cx="1884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3200" kern="100" dirty="0" smtClean="0">
                <a:solidFill>
                  <a:prstClr val="black"/>
                </a:solidFill>
                <a:ea typeface="华康俪金黑W8(P)" panose="020B0800000000000000" pitchFamily="34" charset="-122"/>
                <a:cs typeface="Times New Roman" panose="02020603050405020304" pitchFamily="18" charset="0"/>
              </a:rPr>
              <a:t>跟踪训练</a:t>
            </a:r>
            <a:endParaRPr lang="zh-CN" altLang="en-US" sz="3200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F1AF46-34F2-4B1D-9CD6-BF1F4825440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6ECE3-DB76-4227-8B8A-6D9644D71A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433DA-C46D-4B19-9C2C-26AA6EB2BE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3F3AC0-D1D8-4280-9828-90CF6DB133A0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48B2CA-E6C2-4FFE-A579-BFA6CF67629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维建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7" name="同侧圆角矩形 6"/>
          <p:cNvSpPr/>
          <p:nvPr userDrawn="1"/>
        </p:nvSpPr>
        <p:spPr>
          <a:xfrm flipV="1">
            <a:off x="396847" y="5599702"/>
            <a:ext cx="11393348" cy="773439"/>
          </a:xfrm>
          <a:prstGeom prst="round2Same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96847" y="1446430"/>
            <a:ext cx="11393348" cy="462905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9" name="任意多边形 8"/>
          <p:cNvSpPr/>
          <p:nvPr userDrawn="1"/>
        </p:nvSpPr>
        <p:spPr>
          <a:xfrm>
            <a:off x="396847" y="368350"/>
            <a:ext cx="11393348" cy="1078080"/>
          </a:xfrm>
          <a:custGeom>
            <a:avLst/>
            <a:gdLst>
              <a:gd name="connsiteX0" fmla="*/ 11061165 w 11393348"/>
              <a:gd name="connsiteY0" fmla="*/ 59498 h 1078080"/>
              <a:gd name="connsiteX1" fmla="*/ 10957047 w 11393348"/>
              <a:gd name="connsiteY1" fmla="*/ 163617 h 1078080"/>
              <a:gd name="connsiteX2" fmla="*/ 11061165 w 11393348"/>
              <a:gd name="connsiteY2" fmla="*/ 267735 h 1078080"/>
              <a:gd name="connsiteX3" fmla="*/ 11165283 w 11393348"/>
              <a:gd name="connsiteY3" fmla="*/ 163617 h 1078080"/>
              <a:gd name="connsiteX4" fmla="*/ 11061165 w 11393348"/>
              <a:gd name="connsiteY4" fmla="*/ 59498 h 1078080"/>
              <a:gd name="connsiteX5" fmla="*/ 10745617 w 11393348"/>
              <a:gd name="connsiteY5" fmla="*/ 59498 h 1078080"/>
              <a:gd name="connsiteX6" fmla="*/ 10641499 w 11393348"/>
              <a:gd name="connsiteY6" fmla="*/ 163617 h 1078080"/>
              <a:gd name="connsiteX7" fmla="*/ 10745617 w 11393348"/>
              <a:gd name="connsiteY7" fmla="*/ 267735 h 1078080"/>
              <a:gd name="connsiteX8" fmla="*/ 10849735 w 11393348"/>
              <a:gd name="connsiteY8" fmla="*/ 163617 h 1078080"/>
              <a:gd name="connsiteX9" fmla="*/ 10745617 w 11393348"/>
              <a:gd name="connsiteY9" fmla="*/ 59498 h 1078080"/>
              <a:gd name="connsiteX10" fmla="*/ 10430058 w 11393348"/>
              <a:gd name="connsiteY10" fmla="*/ 59498 h 1078080"/>
              <a:gd name="connsiteX11" fmla="*/ 10325940 w 11393348"/>
              <a:gd name="connsiteY11" fmla="*/ 163617 h 1078080"/>
              <a:gd name="connsiteX12" fmla="*/ 10430058 w 11393348"/>
              <a:gd name="connsiteY12" fmla="*/ 267735 h 1078080"/>
              <a:gd name="connsiteX13" fmla="*/ 10534176 w 11393348"/>
              <a:gd name="connsiteY13" fmla="*/ 163617 h 1078080"/>
              <a:gd name="connsiteX14" fmla="*/ 10430058 w 11393348"/>
              <a:gd name="connsiteY14" fmla="*/ 59498 h 1078080"/>
              <a:gd name="connsiteX15" fmla="*/ 10114500 w 11393348"/>
              <a:gd name="connsiteY15" fmla="*/ 59498 h 1078080"/>
              <a:gd name="connsiteX16" fmla="*/ 10010381 w 11393348"/>
              <a:gd name="connsiteY16" fmla="*/ 163617 h 1078080"/>
              <a:gd name="connsiteX17" fmla="*/ 10114500 w 11393348"/>
              <a:gd name="connsiteY17" fmla="*/ 267735 h 1078080"/>
              <a:gd name="connsiteX18" fmla="*/ 10218618 w 11393348"/>
              <a:gd name="connsiteY18" fmla="*/ 163617 h 1078080"/>
              <a:gd name="connsiteX19" fmla="*/ 10114500 w 11393348"/>
              <a:gd name="connsiteY19" fmla="*/ 59498 h 1078080"/>
              <a:gd name="connsiteX20" fmla="*/ 9798941 w 11393348"/>
              <a:gd name="connsiteY20" fmla="*/ 59498 h 1078080"/>
              <a:gd name="connsiteX21" fmla="*/ 9694823 w 11393348"/>
              <a:gd name="connsiteY21" fmla="*/ 163617 h 1078080"/>
              <a:gd name="connsiteX22" fmla="*/ 9798941 w 11393348"/>
              <a:gd name="connsiteY22" fmla="*/ 267735 h 1078080"/>
              <a:gd name="connsiteX23" fmla="*/ 9903059 w 11393348"/>
              <a:gd name="connsiteY23" fmla="*/ 163617 h 1078080"/>
              <a:gd name="connsiteX24" fmla="*/ 9798941 w 11393348"/>
              <a:gd name="connsiteY24" fmla="*/ 59498 h 1078080"/>
              <a:gd name="connsiteX25" fmla="*/ 9483382 w 11393348"/>
              <a:gd name="connsiteY25" fmla="*/ 59498 h 1078080"/>
              <a:gd name="connsiteX26" fmla="*/ 9379264 w 11393348"/>
              <a:gd name="connsiteY26" fmla="*/ 163617 h 1078080"/>
              <a:gd name="connsiteX27" fmla="*/ 9483382 w 11393348"/>
              <a:gd name="connsiteY27" fmla="*/ 267735 h 1078080"/>
              <a:gd name="connsiteX28" fmla="*/ 9587501 w 11393348"/>
              <a:gd name="connsiteY28" fmla="*/ 163617 h 1078080"/>
              <a:gd name="connsiteX29" fmla="*/ 9483382 w 11393348"/>
              <a:gd name="connsiteY29" fmla="*/ 59498 h 1078080"/>
              <a:gd name="connsiteX30" fmla="*/ 9167824 w 11393348"/>
              <a:gd name="connsiteY30" fmla="*/ 59498 h 1078080"/>
              <a:gd name="connsiteX31" fmla="*/ 9063706 w 11393348"/>
              <a:gd name="connsiteY31" fmla="*/ 163617 h 1078080"/>
              <a:gd name="connsiteX32" fmla="*/ 9167824 w 11393348"/>
              <a:gd name="connsiteY32" fmla="*/ 267735 h 1078080"/>
              <a:gd name="connsiteX33" fmla="*/ 9271942 w 11393348"/>
              <a:gd name="connsiteY33" fmla="*/ 163617 h 1078080"/>
              <a:gd name="connsiteX34" fmla="*/ 9167824 w 11393348"/>
              <a:gd name="connsiteY34" fmla="*/ 59498 h 1078080"/>
              <a:gd name="connsiteX35" fmla="*/ 8852265 w 11393348"/>
              <a:gd name="connsiteY35" fmla="*/ 59498 h 1078080"/>
              <a:gd name="connsiteX36" fmla="*/ 8748147 w 11393348"/>
              <a:gd name="connsiteY36" fmla="*/ 163617 h 1078080"/>
              <a:gd name="connsiteX37" fmla="*/ 8852265 w 11393348"/>
              <a:gd name="connsiteY37" fmla="*/ 267735 h 1078080"/>
              <a:gd name="connsiteX38" fmla="*/ 8956383 w 11393348"/>
              <a:gd name="connsiteY38" fmla="*/ 163617 h 1078080"/>
              <a:gd name="connsiteX39" fmla="*/ 8852265 w 11393348"/>
              <a:gd name="connsiteY39" fmla="*/ 59498 h 1078080"/>
              <a:gd name="connsiteX40" fmla="*/ 8536707 w 11393348"/>
              <a:gd name="connsiteY40" fmla="*/ 59498 h 1078080"/>
              <a:gd name="connsiteX41" fmla="*/ 8432588 w 11393348"/>
              <a:gd name="connsiteY41" fmla="*/ 163617 h 1078080"/>
              <a:gd name="connsiteX42" fmla="*/ 8536707 w 11393348"/>
              <a:gd name="connsiteY42" fmla="*/ 267735 h 1078080"/>
              <a:gd name="connsiteX43" fmla="*/ 8640825 w 11393348"/>
              <a:gd name="connsiteY43" fmla="*/ 163617 h 1078080"/>
              <a:gd name="connsiteX44" fmla="*/ 8536707 w 11393348"/>
              <a:gd name="connsiteY44" fmla="*/ 59498 h 1078080"/>
              <a:gd name="connsiteX45" fmla="*/ 8221148 w 11393348"/>
              <a:gd name="connsiteY45" fmla="*/ 59498 h 1078080"/>
              <a:gd name="connsiteX46" fmla="*/ 8117029 w 11393348"/>
              <a:gd name="connsiteY46" fmla="*/ 163617 h 1078080"/>
              <a:gd name="connsiteX47" fmla="*/ 8221148 w 11393348"/>
              <a:gd name="connsiteY47" fmla="*/ 267735 h 1078080"/>
              <a:gd name="connsiteX48" fmla="*/ 8325266 w 11393348"/>
              <a:gd name="connsiteY48" fmla="*/ 163617 h 1078080"/>
              <a:gd name="connsiteX49" fmla="*/ 8221148 w 11393348"/>
              <a:gd name="connsiteY49" fmla="*/ 59498 h 1078080"/>
              <a:gd name="connsiteX50" fmla="*/ 7905590 w 11393348"/>
              <a:gd name="connsiteY50" fmla="*/ 59498 h 1078080"/>
              <a:gd name="connsiteX51" fmla="*/ 7801471 w 11393348"/>
              <a:gd name="connsiteY51" fmla="*/ 163617 h 1078080"/>
              <a:gd name="connsiteX52" fmla="*/ 7905590 w 11393348"/>
              <a:gd name="connsiteY52" fmla="*/ 267735 h 1078080"/>
              <a:gd name="connsiteX53" fmla="*/ 8009707 w 11393348"/>
              <a:gd name="connsiteY53" fmla="*/ 163617 h 1078080"/>
              <a:gd name="connsiteX54" fmla="*/ 7905590 w 11393348"/>
              <a:gd name="connsiteY54" fmla="*/ 59498 h 1078080"/>
              <a:gd name="connsiteX55" fmla="*/ 7590031 w 11393348"/>
              <a:gd name="connsiteY55" fmla="*/ 59498 h 1078080"/>
              <a:gd name="connsiteX56" fmla="*/ 7485913 w 11393348"/>
              <a:gd name="connsiteY56" fmla="*/ 163617 h 1078080"/>
              <a:gd name="connsiteX57" fmla="*/ 7590031 w 11393348"/>
              <a:gd name="connsiteY57" fmla="*/ 267735 h 1078080"/>
              <a:gd name="connsiteX58" fmla="*/ 7694149 w 11393348"/>
              <a:gd name="connsiteY58" fmla="*/ 163617 h 1078080"/>
              <a:gd name="connsiteX59" fmla="*/ 7590031 w 11393348"/>
              <a:gd name="connsiteY59" fmla="*/ 59498 h 1078080"/>
              <a:gd name="connsiteX60" fmla="*/ 7274472 w 11393348"/>
              <a:gd name="connsiteY60" fmla="*/ 59498 h 1078080"/>
              <a:gd name="connsiteX61" fmla="*/ 7170354 w 11393348"/>
              <a:gd name="connsiteY61" fmla="*/ 163617 h 1078080"/>
              <a:gd name="connsiteX62" fmla="*/ 7274472 w 11393348"/>
              <a:gd name="connsiteY62" fmla="*/ 267735 h 1078080"/>
              <a:gd name="connsiteX63" fmla="*/ 7378591 w 11393348"/>
              <a:gd name="connsiteY63" fmla="*/ 163617 h 1078080"/>
              <a:gd name="connsiteX64" fmla="*/ 7274472 w 11393348"/>
              <a:gd name="connsiteY64" fmla="*/ 59498 h 1078080"/>
              <a:gd name="connsiteX65" fmla="*/ 6958914 w 11393348"/>
              <a:gd name="connsiteY65" fmla="*/ 59498 h 1078080"/>
              <a:gd name="connsiteX66" fmla="*/ 6854796 w 11393348"/>
              <a:gd name="connsiteY66" fmla="*/ 163617 h 1078080"/>
              <a:gd name="connsiteX67" fmla="*/ 6958914 w 11393348"/>
              <a:gd name="connsiteY67" fmla="*/ 267735 h 1078080"/>
              <a:gd name="connsiteX68" fmla="*/ 7063032 w 11393348"/>
              <a:gd name="connsiteY68" fmla="*/ 163617 h 1078080"/>
              <a:gd name="connsiteX69" fmla="*/ 6958914 w 11393348"/>
              <a:gd name="connsiteY69" fmla="*/ 59498 h 1078080"/>
              <a:gd name="connsiteX70" fmla="*/ 6643355 w 11393348"/>
              <a:gd name="connsiteY70" fmla="*/ 59498 h 1078080"/>
              <a:gd name="connsiteX71" fmla="*/ 6539237 w 11393348"/>
              <a:gd name="connsiteY71" fmla="*/ 163617 h 1078080"/>
              <a:gd name="connsiteX72" fmla="*/ 6643355 w 11393348"/>
              <a:gd name="connsiteY72" fmla="*/ 267735 h 1078080"/>
              <a:gd name="connsiteX73" fmla="*/ 6747473 w 11393348"/>
              <a:gd name="connsiteY73" fmla="*/ 163617 h 1078080"/>
              <a:gd name="connsiteX74" fmla="*/ 6643355 w 11393348"/>
              <a:gd name="connsiteY74" fmla="*/ 59498 h 1078080"/>
              <a:gd name="connsiteX75" fmla="*/ 6327797 w 11393348"/>
              <a:gd name="connsiteY75" fmla="*/ 59498 h 1078080"/>
              <a:gd name="connsiteX76" fmla="*/ 6223678 w 11393348"/>
              <a:gd name="connsiteY76" fmla="*/ 163617 h 1078080"/>
              <a:gd name="connsiteX77" fmla="*/ 6327797 w 11393348"/>
              <a:gd name="connsiteY77" fmla="*/ 267735 h 1078080"/>
              <a:gd name="connsiteX78" fmla="*/ 6431915 w 11393348"/>
              <a:gd name="connsiteY78" fmla="*/ 163617 h 1078080"/>
              <a:gd name="connsiteX79" fmla="*/ 6327797 w 11393348"/>
              <a:gd name="connsiteY79" fmla="*/ 59498 h 1078080"/>
              <a:gd name="connsiteX80" fmla="*/ 6012238 w 11393348"/>
              <a:gd name="connsiteY80" fmla="*/ 59498 h 1078080"/>
              <a:gd name="connsiteX81" fmla="*/ 5908120 w 11393348"/>
              <a:gd name="connsiteY81" fmla="*/ 163617 h 1078080"/>
              <a:gd name="connsiteX82" fmla="*/ 6012238 w 11393348"/>
              <a:gd name="connsiteY82" fmla="*/ 267735 h 1078080"/>
              <a:gd name="connsiteX83" fmla="*/ 6116356 w 11393348"/>
              <a:gd name="connsiteY83" fmla="*/ 163617 h 1078080"/>
              <a:gd name="connsiteX84" fmla="*/ 6012238 w 11393348"/>
              <a:gd name="connsiteY84" fmla="*/ 59498 h 1078080"/>
              <a:gd name="connsiteX85" fmla="*/ 5696680 w 11393348"/>
              <a:gd name="connsiteY85" fmla="*/ 59498 h 1078080"/>
              <a:gd name="connsiteX86" fmla="*/ 5592561 w 11393348"/>
              <a:gd name="connsiteY86" fmla="*/ 163617 h 1078080"/>
              <a:gd name="connsiteX87" fmla="*/ 5696680 w 11393348"/>
              <a:gd name="connsiteY87" fmla="*/ 267735 h 1078080"/>
              <a:gd name="connsiteX88" fmla="*/ 5800798 w 11393348"/>
              <a:gd name="connsiteY88" fmla="*/ 163617 h 1078080"/>
              <a:gd name="connsiteX89" fmla="*/ 5696680 w 11393348"/>
              <a:gd name="connsiteY89" fmla="*/ 59498 h 1078080"/>
              <a:gd name="connsiteX90" fmla="*/ 5381121 w 11393348"/>
              <a:gd name="connsiteY90" fmla="*/ 59498 h 1078080"/>
              <a:gd name="connsiteX91" fmla="*/ 5277003 w 11393348"/>
              <a:gd name="connsiteY91" fmla="*/ 163617 h 1078080"/>
              <a:gd name="connsiteX92" fmla="*/ 5381121 w 11393348"/>
              <a:gd name="connsiteY92" fmla="*/ 267735 h 1078080"/>
              <a:gd name="connsiteX93" fmla="*/ 5485239 w 11393348"/>
              <a:gd name="connsiteY93" fmla="*/ 163617 h 1078080"/>
              <a:gd name="connsiteX94" fmla="*/ 5381121 w 11393348"/>
              <a:gd name="connsiteY94" fmla="*/ 59498 h 1078080"/>
              <a:gd name="connsiteX95" fmla="*/ 5065562 w 11393348"/>
              <a:gd name="connsiteY95" fmla="*/ 59498 h 1078080"/>
              <a:gd name="connsiteX96" fmla="*/ 4961444 w 11393348"/>
              <a:gd name="connsiteY96" fmla="*/ 163617 h 1078080"/>
              <a:gd name="connsiteX97" fmla="*/ 5065562 w 11393348"/>
              <a:gd name="connsiteY97" fmla="*/ 267735 h 1078080"/>
              <a:gd name="connsiteX98" fmla="*/ 5169680 w 11393348"/>
              <a:gd name="connsiteY98" fmla="*/ 163617 h 1078080"/>
              <a:gd name="connsiteX99" fmla="*/ 5065562 w 11393348"/>
              <a:gd name="connsiteY99" fmla="*/ 59498 h 1078080"/>
              <a:gd name="connsiteX100" fmla="*/ 4750004 w 11393348"/>
              <a:gd name="connsiteY100" fmla="*/ 59498 h 1078080"/>
              <a:gd name="connsiteX101" fmla="*/ 4645885 w 11393348"/>
              <a:gd name="connsiteY101" fmla="*/ 163617 h 1078080"/>
              <a:gd name="connsiteX102" fmla="*/ 4750004 w 11393348"/>
              <a:gd name="connsiteY102" fmla="*/ 267735 h 1078080"/>
              <a:gd name="connsiteX103" fmla="*/ 4854122 w 11393348"/>
              <a:gd name="connsiteY103" fmla="*/ 163617 h 1078080"/>
              <a:gd name="connsiteX104" fmla="*/ 4750004 w 11393348"/>
              <a:gd name="connsiteY104" fmla="*/ 59498 h 1078080"/>
              <a:gd name="connsiteX105" fmla="*/ 4434445 w 11393348"/>
              <a:gd name="connsiteY105" fmla="*/ 59498 h 1078080"/>
              <a:gd name="connsiteX106" fmla="*/ 4330327 w 11393348"/>
              <a:gd name="connsiteY106" fmla="*/ 163617 h 1078080"/>
              <a:gd name="connsiteX107" fmla="*/ 4434445 w 11393348"/>
              <a:gd name="connsiteY107" fmla="*/ 267735 h 1078080"/>
              <a:gd name="connsiteX108" fmla="*/ 4538564 w 11393348"/>
              <a:gd name="connsiteY108" fmla="*/ 163617 h 1078080"/>
              <a:gd name="connsiteX109" fmla="*/ 4434445 w 11393348"/>
              <a:gd name="connsiteY109" fmla="*/ 59498 h 1078080"/>
              <a:gd name="connsiteX110" fmla="*/ 4118886 w 11393348"/>
              <a:gd name="connsiteY110" fmla="*/ 59498 h 1078080"/>
              <a:gd name="connsiteX111" fmla="*/ 4014769 w 11393348"/>
              <a:gd name="connsiteY111" fmla="*/ 163617 h 1078080"/>
              <a:gd name="connsiteX112" fmla="*/ 4118886 w 11393348"/>
              <a:gd name="connsiteY112" fmla="*/ 267735 h 1078080"/>
              <a:gd name="connsiteX113" fmla="*/ 4223004 w 11393348"/>
              <a:gd name="connsiteY113" fmla="*/ 163617 h 1078080"/>
              <a:gd name="connsiteX114" fmla="*/ 4118886 w 11393348"/>
              <a:gd name="connsiteY114" fmla="*/ 59498 h 1078080"/>
              <a:gd name="connsiteX115" fmla="*/ 3803328 w 11393348"/>
              <a:gd name="connsiteY115" fmla="*/ 59498 h 1078080"/>
              <a:gd name="connsiteX116" fmla="*/ 3699210 w 11393348"/>
              <a:gd name="connsiteY116" fmla="*/ 163617 h 1078080"/>
              <a:gd name="connsiteX117" fmla="*/ 3803328 w 11393348"/>
              <a:gd name="connsiteY117" fmla="*/ 267735 h 1078080"/>
              <a:gd name="connsiteX118" fmla="*/ 3907446 w 11393348"/>
              <a:gd name="connsiteY118" fmla="*/ 163617 h 1078080"/>
              <a:gd name="connsiteX119" fmla="*/ 3803328 w 11393348"/>
              <a:gd name="connsiteY119" fmla="*/ 59498 h 1078080"/>
              <a:gd name="connsiteX120" fmla="*/ 3487769 w 11393348"/>
              <a:gd name="connsiteY120" fmla="*/ 59498 h 1078080"/>
              <a:gd name="connsiteX121" fmla="*/ 3383651 w 11393348"/>
              <a:gd name="connsiteY121" fmla="*/ 163617 h 1078080"/>
              <a:gd name="connsiteX122" fmla="*/ 3487769 w 11393348"/>
              <a:gd name="connsiteY122" fmla="*/ 267735 h 1078080"/>
              <a:gd name="connsiteX123" fmla="*/ 3591887 w 11393348"/>
              <a:gd name="connsiteY123" fmla="*/ 163617 h 1078080"/>
              <a:gd name="connsiteX124" fmla="*/ 3487769 w 11393348"/>
              <a:gd name="connsiteY124" fmla="*/ 59498 h 1078080"/>
              <a:gd name="connsiteX125" fmla="*/ 3172211 w 11393348"/>
              <a:gd name="connsiteY125" fmla="*/ 59498 h 1078080"/>
              <a:gd name="connsiteX126" fmla="*/ 3068092 w 11393348"/>
              <a:gd name="connsiteY126" fmla="*/ 163617 h 1078080"/>
              <a:gd name="connsiteX127" fmla="*/ 3172211 w 11393348"/>
              <a:gd name="connsiteY127" fmla="*/ 267735 h 1078080"/>
              <a:gd name="connsiteX128" fmla="*/ 3276329 w 11393348"/>
              <a:gd name="connsiteY128" fmla="*/ 163617 h 1078080"/>
              <a:gd name="connsiteX129" fmla="*/ 3172211 w 11393348"/>
              <a:gd name="connsiteY129" fmla="*/ 59498 h 1078080"/>
              <a:gd name="connsiteX130" fmla="*/ 2856652 w 11393348"/>
              <a:gd name="connsiteY130" fmla="*/ 59498 h 1078080"/>
              <a:gd name="connsiteX131" fmla="*/ 2752534 w 11393348"/>
              <a:gd name="connsiteY131" fmla="*/ 163617 h 1078080"/>
              <a:gd name="connsiteX132" fmla="*/ 2856652 w 11393348"/>
              <a:gd name="connsiteY132" fmla="*/ 267735 h 1078080"/>
              <a:gd name="connsiteX133" fmla="*/ 2960770 w 11393348"/>
              <a:gd name="connsiteY133" fmla="*/ 163617 h 1078080"/>
              <a:gd name="connsiteX134" fmla="*/ 2856652 w 11393348"/>
              <a:gd name="connsiteY134" fmla="*/ 59498 h 1078080"/>
              <a:gd name="connsiteX135" fmla="*/ 2541093 w 11393348"/>
              <a:gd name="connsiteY135" fmla="*/ 59498 h 1078080"/>
              <a:gd name="connsiteX136" fmla="*/ 2436975 w 11393348"/>
              <a:gd name="connsiteY136" fmla="*/ 163617 h 1078080"/>
              <a:gd name="connsiteX137" fmla="*/ 2541093 w 11393348"/>
              <a:gd name="connsiteY137" fmla="*/ 267735 h 1078080"/>
              <a:gd name="connsiteX138" fmla="*/ 2645212 w 11393348"/>
              <a:gd name="connsiteY138" fmla="*/ 163617 h 1078080"/>
              <a:gd name="connsiteX139" fmla="*/ 2541093 w 11393348"/>
              <a:gd name="connsiteY139" fmla="*/ 59498 h 1078080"/>
              <a:gd name="connsiteX140" fmla="*/ 2225535 w 11393348"/>
              <a:gd name="connsiteY140" fmla="*/ 59498 h 1078080"/>
              <a:gd name="connsiteX141" fmla="*/ 2121417 w 11393348"/>
              <a:gd name="connsiteY141" fmla="*/ 163617 h 1078080"/>
              <a:gd name="connsiteX142" fmla="*/ 2225535 w 11393348"/>
              <a:gd name="connsiteY142" fmla="*/ 267735 h 1078080"/>
              <a:gd name="connsiteX143" fmla="*/ 2329653 w 11393348"/>
              <a:gd name="connsiteY143" fmla="*/ 163617 h 1078080"/>
              <a:gd name="connsiteX144" fmla="*/ 2225535 w 11393348"/>
              <a:gd name="connsiteY144" fmla="*/ 59498 h 1078080"/>
              <a:gd name="connsiteX145" fmla="*/ 1909976 w 11393348"/>
              <a:gd name="connsiteY145" fmla="*/ 59498 h 1078080"/>
              <a:gd name="connsiteX146" fmla="*/ 1805858 w 11393348"/>
              <a:gd name="connsiteY146" fmla="*/ 163617 h 1078080"/>
              <a:gd name="connsiteX147" fmla="*/ 1909976 w 11393348"/>
              <a:gd name="connsiteY147" fmla="*/ 267735 h 1078080"/>
              <a:gd name="connsiteX148" fmla="*/ 2014094 w 11393348"/>
              <a:gd name="connsiteY148" fmla="*/ 163617 h 1078080"/>
              <a:gd name="connsiteX149" fmla="*/ 1909976 w 11393348"/>
              <a:gd name="connsiteY149" fmla="*/ 59498 h 1078080"/>
              <a:gd name="connsiteX150" fmla="*/ 1594417 w 11393348"/>
              <a:gd name="connsiteY150" fmla="*/ 59498 h 1078080"/>
              <a:gd name="connsiteX151" fmla="*/ 1490299 w 11393348"/>
              <a:gd name="connsiteY151" fmla="*/ 163617 h 1078080"/>
              <a:gd name="connsiteX152" fmla="*/ 1594417 w 11393348"/>
              <a:gd name="connsiteY152" fmla="*/ 267735 h 1078080"/>
              <a:gd name="connsiteX153" fmla="*/ 1698536 w 11393348"/>
              <a:gd name="connsiteY153" fmla="*/ 163617 h 1078080"/>
              <a:gd name="connsiteX154" fmla="*/ 1594417 w 11393348"/>
              <a:gd name="connsiteY154" fmla="*/ 59498 h 1078080"/>
              <a:gd name="connsiteX155" fmla="*/ 1278859 w 11393348"/>
              <a:gd name="connsiteY155" fmla="*/ 59498 h 1078080"/>
              <a:gd name="connsiteX156" fmla="*/ 1174741 w 11393348"/>
              <a:gd name="connsiteY156" fmla="*/ 163617 h 1078080"/>
              <a:gd name="connsiteX157" fmla="*/ 1278859 w 11393348"/>
              <a:gd name="connsiteY157" fmla="*/ 267735 h 1078080"/>
              <a:gd name="connsiteX158" fmla="*/ 1382977 w 11393348"/>
              <a:gd name="connsiteY158" fmla="*/ 163617 h 1078080"/>
              <a:gd name="connsiteX159" fmla="*/ 1278859 w 11393348"/>
              <a:gd name="connsiteY159" fmla="*/ 59498 h 1078080"/>
              <a:gd name="connsiteX160" fmla="*/ 963300 w 11393348"/>
              <a:gd name="connsiteY160" fmla="*/ 59498 h 1078080"/>
              <a:gd name="connsiteX161" fmla="*/ 859182 w 11393348"/>
              <a:gd name="connsiteY161" fmla="*/ 163617 h 1078080"/>
              <a:gd name="connsiteX162" fmla="*/ 963300 w 11393348"/>
              <a:gd name="connsiteY162" fmla="*/ 267735 h 1078080"/>
              <a:gd name="connsiteX163" fmla="*/ 1067418 w 11393348"/>
              <a:gd name="connsiteY163" fmla="*/ 163617 h 1078080"/>
              <a:gd name="connsiteX164" fmla="*/ 963300 w 11393348"/>
              <a:gd name="connsiteY164" fmla="*/ 59498 h 1078080"/>
              <a:gd name="connsiteX165" fmla="*/ 647742 w 11393348"/>
              <a:gd name="connsiteY165" fmla="*/ 59498 h 1078080"/>
              <a:gd name="connsiteX166" fmla="*/ 543623 w 11393348"/>
              <a:gd name="connsiteY166" fmla="*/ 163617 h 1078080"/>
              <a:gd name="connsiteX167" fmla="*/ 647742 w 11393348"/>
              <a:gd name="connsiteY167" fmla="*/ 267735 h 1078080"/>
              <a:gd name="connsiteX168" fmla="*/ 751860 w 11393348"/>
              <a:gd name="connsiteY168" fmla="*/ 163617 h 1078080"/>
              <a:gd name="connsiteX169" fmla="*/ 647742 w 11393348"/>
              <a:gd name="connsiteY169" fmla="*/ 59498 h 1078080"/>
              <a:gd name="connsiteX170" fmla="*/ 332183 w 11393348"/>
              <a:gd name="connsiteY170" fmla="*/ 59498 h 1078080"/>
              <a:gd name="connsiteX171" fmla="*/ 228065 w 11393348"/>
              <a:gd name="connsiteY171" fmla="*/ 163617 h 1078080"/>
              <a:gd name="connsiteX172" fmla="*/ 332183 w 11393348"/>
              <a:gd name="connsiteY172" fmla="*/ 267735 h 1078080"/>
              <a:gd name="connsiteX173" fmla="*/ 436301 w 11393348"/>
              <a:gd name="connsiteY173" fmla="*/ 163617 h 1078080"/>
              <a:gd name="connsiteX174" fmla="*/ 332183 w 11393348"/>
              <a:gd name="connsiteY174" fmla="*/ 59498 h 1078080"/>
              <a:gd name="connsiteX175" fmla="*/ 178490 w 11393348"/>
              <a:gd name="connsiteY175" fmla="*/ 0 h 1078080"/>
              <a:gd name="connsiteX176" fmla="*/ 11214858 w 11393348"/>
              <a:gd name="connsiteY176" fmla="*/ 0 h 1078080"/>
              <a:gd name="connsiteX177" fmla="*/ 11393348 w 11393348"/>
              <a:gd name="connsiteY177" fmla="*/ 178490 h 1078080"/>
              <a:gd name="connsiteX178" fmla="*/ 11393348 w 11393348"/>
              <a:gd name="connsiteY178" fmla="*/ 711784 h 1078080"/>
              <a:gd name="connsiteX179" fmla="*/ 11393348 w 11393348"/>
              <a:gd name="connsiteY179" fmla="*/ 1070917 h 1078080"/>
              <a:gd name="connsiteX180" fmla="*/ 11393348 w 11393348"/>
              <a:gd name="connsiteY180" fmla="*/ 1078080 h 1078080"/>
              <a:gd name="connsiteX181" fmla="*/ 0 w 11393348"/>
              <a:gd name="connsiteY181" fmla="*/ 1078080 h 1078080"/>
              <a:gd name="connsiteX182" fmla="*/ 0 w 11393348"/>
              <a:gd name="connsiteY182" fmla="*/ 1070917 h 1078080"/>
              <a:gd name="connsiteX183" fmla="*/ 0 w 11393348"/>
              <a:gd name="connsiteY183" fmla="*/ 711784 h 1078080"/>
              <a:gd name="connsiteX184" fmla="*/ 0 w 11393348"/>
              <a:gd name="connsiteY184" fmla="*/ 178490 h 1078080"/>
              <a:gd name="connsiteX185" fmla="*/ 178490 w 11393348"/>
              <a:gd name="connsiteY185" fmla="*/ 0 h 107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11393348" h="1078080">
                <a:moveTo>
                  <a:pt x="11061165" y="59498"/>
                </a:moveTo>
                <a:cubicBezTo>
                  <a:pt x="11003663" y="59498"/>
                  <a:pt x="10957047" y="106114"/>
                  <a:pt x="10957047" y="163617"/>
                </a:cubicBezTo>
                <a:cubicBezTo>
                  <a:pt x="10957047" y="221119"/>
                  <a:pt x="11003663" y="267735"/>
                  <a:pt x="11061165" y="267735"/>
                </a:cubicBezTo>
                <a:cubicBezTo>
                  <a:pt x="11118667" y="267735"/>
                  <a:pt x="11165283" y="221119"/>
                  <a:pt x="11165283" y="163617"/>
                </a:cubicBezTo>
                <a:cubicBezTo>
                  <a:pt x="11165283" y="106114"/>
                  <a:pt x="11118667" y="59498"/>
                  <a:pt x="11061165" y="59498"/>
                </a:cubicBezTo>
                <a:close/>
                <a:moveTo>
                  <a:pt x="10745617" y="59498"/>
                </a:moveTo>
                <a:cubicBezTo>
                  <a:pt x="10688115" y="59498"/>
                  <a:pt x="10641499" y="106114"/>
                  <a:pt x="10641499" y="163617"/>
                </a:cubicBezTo>
                <a:cubicBezTo>
                  <a:pt x="10641499" y="221119"/>
                  <a:pt x="10688115" y="267735"/>
                  <a:pt x="10745617" y="267735"/>
                </a:cubicBezTo>
                <a:cubicBezTo>
                  <a:pt x="10803119" y="267735"/>
                  <a:pt x="10849735" y="221119"/>
                  <a:pt x="10849735" y="163617"/>
                </a:cubicBezTo>
                <a:cubicBezTo>
                  <a:pt x="10849735" y="106114"/>
                  <a:pt x="10803119" y="59498"/>
                  <a:pt x="10745617" y="59498"/>
                </a:cubicBezTo>
                <a:close/>
                <a:moveTo>
                  <a:pt x="10430058" y="59498"/>
                </a:moveTo>
                <a:cubicBezTo>
                  <a:pt x="10372556" y="59498"/>
                  <a:pt x="10325940" y="106114"/>
                  <a:pt x="10325940" y="163617"/>
                </a:cubicBezTo>
                <a:cubicBezTo>
                  <a:pt x="10325940" y="221119"/>
                  <a:pt x="10372556" y="267735"/>
                  <a:pt x="10430058" y="267735"/>
                </a:cubicBezTo>
                <a:cubicBezTo>
                  <a:pt x="10487560" y="267735"/>
                  <a:pt x="10534176" y="221119"/>
                  <a:pt x="10534176" y="163617"/>
                </a:cubicBezTo>
                <a:cubicBezTo>
                  <a:pt x="10534176" y="106114"/>
                  <a:pt x="10487560" y="59498"/>
                  <a:pt x="10430058" y="59498"/>
                </a:cubicBezTo>
                <a:close/>
                <a:moveTo>
                  <a:pt x="10114500" y="59498"/>
                </a:moveTo>
                <a:cubicBezTo>
                  <a:pt x="10056997" y="59498"/>
                  <a:pt x="10010381" y="106114"/>
                  <a:pt x="10010381" y="163617"/>
                </a:cubicBezTo>
                <a:cubicBezTo>
                  <a:pt x="10010381" y="221119"/>
                  <a:pt x="10056997" y="267735"/>
                  <a:pt x="10114500" y="267735"/>
                </a:cubicBezTo>
                <a:cubicBezTo>
                  <a:pt x="10172002" y="267735"/>
                  <a:pt x="10218618" y="221119"/>
                  <a:pt x="10218618" y="163617"/>
                </a:cubicBezTo>
                <a:cubicBezTo>
                  <a:pt x="10218618" y="106114"/>
                  <a:pt x="10172002" y="59498"/>
                  <a:pt x="10114500" y="59498"/>
                </a:cubicBezTo>
                <a:close/>
                <a:moveTo>
                  <a:pt x="9798941" y="59498"/>
                </a:moveTo>
                <a:cubicBezTo>
                  <a:pt x="9741439" y="59498"/>
                  <a:pt x="9694823" y="106114"/>
                  <a:pt x="9694823" y="163617"/>
                </a:cubicBezTo>
                <a:cubicBezTo>
                  <a:pt x="9694823" y="221119"/>
                  <a:pt x="9741439" y="267735"/>
                  <a:pt x="9798941" y="267735"/>
                </a:cubicBezTo>
                <a:cubicBezTo>
                  <a:pt x="9856443" y="267735"/>
                  <a:pt x="9903059" y="221119"/>
                  <a:pt x="9903059" y="163617"/>
                </a:cubicBezTo>
                <a:cubicBezTo>
                  <a:pt x="9903059" y="106114"/>
                  <a:pt x="9856443" y="59498"/>
                  <a:pt x="9798941" y="59498"/>
                </a:cubicBezTo>
                <a:close/>
                <a:moveTo>
                  <a:pt x="9483382" y="59498"/>
                </a:moveTo>
                <a:cubicBezTo>
                  <a:pt x="9425880" y="59498"/>
                  <a:pt x="9379264" y="106114"/>
                  <a:pt x="9379264" y="163617"/>
                </a:cubicBezTo>
                <a:cubicBezTo>
                  <a:pt x="9379264" y="221119"/>
                  <a:pt x="9425880" y="267735"/>
                  <a:pt x="9483382" y="267735"/>
                </a:cubicBezTo>
                <a:cubicBezTo>
                  <a:pt x="9540884" y="267735"/>
                  <a:pt x="9587501" y="221119"/>
                  <a:pt x="9587501" y="163617"/>
                </a:cubicBezTo>
                <a:cubicBezTo>
                  <a:pt x="9587501" y="106114"/>
                  <a:pt x="9540884" y="59498"/>
                  <a:pt x="9483382" y="59498"/>
                </a:cubicBezTo>
                <a:close/>
                <a:moveTo>
                  <a:pt x="9167824" y="59498"/>
                </a:moveTo>
                <a:cubicBezTo>
                  <a:pt x="9110322" y="59498"/>
                  <a:pt x="9063706" y="106114"/>
                  <a:pt x="9063706" y="163617"/>
                </a:cubicBezTo>
                <a:cubicBezTo>
                  <a:pt x="9063706" y="221119"/>
                  <a:pt x="9110322" y="267735"/>
                  <a:pt x="9167824" y="267735"/>
                </a:cubicBezTo>
                <a:cubicBezTo>
                  <a:pt x="9225326" y="267735"/>
                  <a:pt x="9271942" y="221119"/>
                  <a:pt x="9271942" y="163617"/>
                </a:cubicBezTo>
                <a:cubicBezTo>
                  <a:pt x="9271942" y="106114"/>
                  <a:pt x="9225326" y="59498"/>
                  <a:pt x="9167824" y="59498"/>
                </a:cubicBezTo>
                <a:close/>
                <a:moveTo>
                  <a:pt x="8852265" y="59498"/>
                </a:moveTo>
                <a:cubicBezTo>
                  <a:pt x="8794763" y="59498"/>
                  <a:pt x="8748147" y="106114"/>
                  <a:pt x="8748147" y="163617"/>
                </a:cubicBezTo>
                <a:cubicBezTo>
                  <a:pt x="8748147" y="221119"/>
                  <a:pt x="8794763" y="267735"/>
                  <a:pt x="8852265" y="267735"/>
                </a:cubicBezTo>
                <a:cubicBezTo>
                  <a:pt x="8909767" y="267735"/>
                  <a:pt x="8956383" y="221119"/>
                  <a:pt x="8956383" y="163617"/>
                </a:cubicBezTo>
                <a:cubicBezTo>
                  <a:pt x="8956383" y="106114"/>
                  <a:pt x="8909767" y="59498"/>
                  <a:pt x="8852265" y="59498"/>
                </a:cubicBezTo>
                <a:close/>
                <a:moveTo>
                  <a:pt x="8536707" y="59498"/>
                </a:moveTo>
                <a:cubicBezTo>
                  <a:pt x="8479204" y="59498"/>
                  <a:pt x="8432588" y="106114"/>
                  <a:pt x="8432588" y="163617"/>
                </a:cubicBezTo>
                <a:cubicBezTo>
                  <a:pt x="8432588" y="221119"/>
                  <a:pt x="8479204" y="267735"/>
                  <a:pt x="8536707" y="267735"/>
                </a:cubicBezTo>
                <a:cubicBezTo>
                  <a:pt x="8594209" y="267735"/>
                  <a:pt x="8640825" y="221119"/>
                  <a:pt x="8640825" y="163617"/>
                </a:cubicBezTo>
                <a:cubicBezTo>
                  <a:pt x="8640825" y="106114"/>
                  <a:pt x="8594209" y="59498"/>
                  <a:pt x="8536707" y="59498"/>
                </a:cubicBezTo>
                <a:close/>
                <a:moveTo>
                  <a:pt x="8221148" y="59498"/>
                </a:moveTo>
                <a:cubicBezTo>
                  <a:pt x="8163646" y="59498"/>
                  <a:pt x="8117029" y="106114"/>
                  <a:pt x="8117029" y="163617"/>
                </a:cubicBezTo>
                <a:cubicBezTo>
                  <a:pt x="8117029" y="221119"/>
                  <a:pt x="8163646" y="267735"/>
                  <a:pt x="8221148" y="267735"/>
                </a:cubicBezTo>
                <a:cubicBezTo>
                  <a:pt x="8278650" y="267735"/>
                  <a:pt x="8325266" y="221119"/>
                  <a:pt x="8325266" y="163617"/>
                </a:cubicBezTo>
                <a:cubicBezTo>
                  <a:pt x="8325266" y="106114"/>
                  <a:pt x="8278650" y="59498"/>
                  <a:pt x="8221148" y="59498"/>
                </a:cubicBezTo>
                <a:close/>
                <a:moveTo>
                  <a:pt x="7905590" y="59498"/>
                </a:moveTo>
                <a:cubicBezTo>
                  <a:pt x="7848087" y="59498"/>
                  <a:pt x="7801471" y="106114"/>
                  <a:pt x="7801471" y="163617"/>
                </a:cubicBezTo>
                <a:cubicBezTo>
                  <a:pt x="7801471" y="221119"/>
                  <a:pt x="7848087" y="267735"/>
                  <a:pt x="7905590" y="267735"/>
                </a:cubicBezTo>
                <a:cubicBezTo>
                  <a:pt x="7963092" y="267735"/>
                  <a:pt x="8009707" y="221119"/>
                  <a:pt x="8009707" y="163617"/>
                </a:cubicBezTo>
                <a:cubicBezTo>
                  <a:pt x="8009707" y="106114"/>
                  <a:pt x="7963092" y="59498"/>
                  <a:pt x="7905590" y="59498"/>
                </a:cubicBezTo>
                <a:close/>
                <a:moveTo>
                  <a:pt x="7590031" y="59498"/>
                </a:moveTo>
                <a:cubicBezTo>
                  <a:pt x="7532529" y="59498"/>
                  <a:pt x="7485913" y="106114"/>
                  <a:pt x="7485913" y="163617"/>
                </a:cubicBezTo>
                <a:cubicBezTo>
                  <a:pt x="7485913" y="221119"/>
                  <a:pt x="7532529" y="267735"/>
                  <a:pt x="7590031" y="267735"/>
                </a:cubicBezTo>
                <a:cubicBezTo>
                  <a:pt x="7647533" y="267735"/>
                  <a:pt x="7694149" y="221119"/>
                  <a:pt x="7694149" y="163617"/>
                </a:cubicBezTo>
                <a:cubicBezTo>
                  <a:pt x="7694149" y="106114"/>
                  <a:pt x="7647533" y="59498"/>
                  <a:pt x="7590031" y="59498"/>
                </a:cubicBezTo>
                <a:close/>
                <a:moveTo>
                  <a:pt x="7274472" y="59498"/>
                </a:moveTo>
                <a:cubicBezTo>
                  <a:pt x="7216970" y="59498"/>
                  <a:pt x="7170354" y="106114"/>
                  <a:pt x="7170354" y="163617"/>
                </a:cubicBezTo>
                <a:cubicBezTo>
                  <a:pt x="7170354" y="221119"/>
                  <a:pt x="7216970" y="267735"/>
                  <a:pt x="7274472" y="267735"/>
                </a:cubicBezTo>
                <a:cubicBezTo>
                  <a:pt x="7331974" y="267735"/>
                  <a:pt x="7378591" y="221119"/>
                  <a:pt x="7378591" y="163617"/>
                </a:cubicBezTo>
                <a:cubicBezTo>
                  <a:pt x="7378591" y="106114"/>
                  <a:pt x="7331974" y="59498"/>
                  <a:pt x="7274472" y="59498"/>
                </a:cubicBezTo>
                <a:close/>
                <a:moveTo>
                  <a:pt x="6958914" y="59498"/>
                </a:moveTo>
                <a:cubicBezTo>
                  <a:pt x="6901412" y="59498"/>
                  <a:pt x="6854796" y="106114"/>
                  <a:pt x="6854796" y="163617"/>
                </a:cubicBezTo>
                <a:cubicBezTo>
                  <a:pt x="6854796" y="221119"/>
                  <a:pt x="6901412" y="267735"/>
                  <a:pt x="6958914" y="267735"/>
                </a:cubicBezTo>
                <a:cubicBezTo>
                  <a:pt x="7016416" y="267735"/>
                  <a:pt x="7063032" y="221119"/>
                  <a:pt x="7063032" y="163617"/>
                </a:cubicBezTo>
                <a:cubicBezTo>
                  <a:pt x="7063032" y="106114"/>
                  <a:pt x="7016416" y="59498"/>
                  <a:pt x="6958914" y="59498"/>
                </a:cubicBezTo>
                <a:close/>
                <a:moveTo>
                  <a:pt x="6643355" y="59498"/>
                </a:moveTo>
                <a:cubicBezTo>
                  <a:pt x="6585853" y="59498"/>
                  <a:pt x="6539237" y="106114"/>
                  <a:pt x="6539237" y="163617"/>
                </a:cubicBezTo>
                <a:cubicBezTo>
                  <a:pt x="6539237" y="221119"/>
                  <a:pt x="6585853" y="267735"/>
                  <a:pt x="6643355" y="267735"/>
                </a:cubicBezTo>
                <a:cubicBezTo>
                  <a:pt x="6700857" y="267735"/>
                  <a:pt x="6747473" y="221119"/>
                  <a:pt x="6747473" y="163617"/>
                </a:cubicBezTo>
                <a:cubicBezTo>
                  <a:pt x="6747473" y="106114"/>
                  <a:pt x="6700857" y="59498"/>
                  <a:pt x="6643355" y="59498"/>
                </a:cubicBezTo>
                <a:close/>
                <a:moveTo>
                  <a:pt x="6327797" y="59498"/>
                </a:moveTo>
                <a:cubicBezTo>
                  <a:pt x="6270294" y="59498"/>
                  <a:pt x="6223678" y="106114"/>
                  <a:pt x="6223678" y="163617"/>
                </a:cubicBezTo>
                <a:cubicBezTo>
                  <a:pt x="6223678" y="221119"/>
                  <a:pt x="6270294" y="267735"/>
                  <a:pt x="6327797" y="267735"/>
                </a:cubicBezTo>
                <a:cubicBezTo>
                  <a:pt x="6385299" y="267735"/>
                  <a:pt x="6431915" y="221119"/>
                  <a:pt x="6431915" y="163617"/>
                </a:cubicBezTo>
                <a:cubicBezTo>
                  <a:pt x="6431915" y="106114"/>
                  <a:pt x="6385299" y="59498"/>
                  <a:pt x="6327797" y="59498"/>
                </a:cubicBezTo>
                <a:close/>
                <a:moveTo>
                  <a:pt x="6012238" y="59498"/>
                </a:moveTo>
                <a:cubicBezTo>
                  <a:pt x="5954736" y="59498"/>
                  <a:pt x="5908120" y="106114"/>
                  <a:pt x="5908120" y="163617"/>
                </a:cubicBezTo>
                <a:cubicBezTo>
                  <a:pt x="5908120" y="221119"/>
                  <a:pt x="5954736" y="267735"/>
                  <a:pt x="6012238" y="267735"/>
                </a:cubicBezTo>
                <a:cubicBezTo>
                  <a:pt x="6069740" y="267735"/>
                  <a:pt x="6116356" y="221119"/>
                  <a:pt x="6116356" y="163617"/>
                </a:cubicBezTo>
                <a:cubicBezTo>
                  <a:pt x="6116356" y="106114"/>
                  <a:pt x="6069740" y="59498"/>
                  <a:pt x="6012238" y="59498"/>
                </a:cubicBezTo>
                <a:close/>
                <a:moveTo>
                  <a:pt x="5696680" y="59498"/>
                </a:moveTo>
                <a:cubicBezTo>
                  <a:pt x="5639178" y="59498"/>
                  <a:pt x="5592561" y="106114"/>
                  <a:pt x="5592561" y="163617"/>
                </a:cubicBezTo>
                <a:cubicBezTo>
                  <a:pt x="5592561" y="221119"/>
                  <a:pt x="5639178" y="267735"/>
                  <a:pt x="5696680" y="267735"/>
                </a:cubicBezTo>
                <a:cubicBezTo>
                  <a:pt x="5754182" y="267735"/>
                  <a:pt x="5800798" y="221119"/>
                  <a:pt x="5800798" y="163617"/>
                </a:cubicBezTo>
                <a:cubicBezTo>
                  <a:pt x="5800798" y="106114"/>
                  <a:pt x="5754182" y="59498"/>
                  <a:pt x="5696680" y="59498"/>
                </a:cubicBezTo>
                <a:close/>
                <a:moveTo>
                  <a:pt x="5381121" y="59498"/>
                </a:moveTo>
                <a:cubicBezTo>
                  <a:pt x="5323619" y="59498"/>
                  <a:pt x="5277003" y="106114"/>
                  <a:pt x="5277003" y="163617"/>
                </a:cubicBezTo>
                <a:cubicBezTo>
                  <a:pt x="5277003" y="221119"/>
                  <a:pt x="5323619" y="267735"/>
                  <a:pt x="5381121" y="267735"/>
                </a:cubicBezTo>
                <a:cubicBezTo>
                  <a:pt x="5438623" y="267735"/>
                  <a:pt x="5485239" y="221119"/>
                  <a:pt x="5485239" y="163617"/>
                </a:cubicBezTo>
                <a:cubicBezTo>
                  <a:pt x="5485239" y="106114"/>
                  <a:pt x="5438623" y="59498"/>
                  <a:pt x="5381121" y="59498"/>
                </a:cubicBezTo>
                <a:close/>
                <a:moveTo>
                  <a:pt x="5065562" y="59498"/>
                </a:moveTo>
                <a:cubicBezTo>
                  <a:pt x="5008060" y="59498"/>
                  <a:pt x="4961444" y="106114"/>
                  <a:pt x="4961444" y="163617"/>
                </a:cubicBezTo>
                <a:cubicBezTo>
                  <a:pt x="4961444" y="221119"/>
                  <a:pt x="5008060" y="267735"/>
                  <a:pt x="5065562" y="267735"/>
                </a:cubicBezTo>
                <a:cubicBezTo>
                  <a:pt x="5123064" y="267735"/>
                  <a:pt x="5169680" y="221119"/>
                  <a:pt x="5169680" y="163617"/>
                </a:cubicBezTo>
                <a:cubicBezTo>
                  <a:pt x="5169680" y="106114"/>
                  <a:pt x="5123064" y="59498"/>
                  <a:pt x="5065562" y="59498"/>
                </a:cubicBezTo>
                <a:close/>
                <a:moveTo>
                  <a:pt x="4750004" y="59498"/>
                </a:moveTo>
                <a:cubicBezTo>
                  <a:pt x="4692501" y="59498"/>
                  <a:pt x="4645885" y="106114"/>
                  <a:pt x="4645885" y="163617"/>
                </a:cubicBezTo>
                <a:cubicBezTo>
                  <a:pt x="4645885" y="221119"/>
                  <a:pt x="4692501" y="267735"/>
                  <a:pt x="4750004" y="267735"/>
                </a:cubicBezTo>
                <a:cubicBezTo>
                  <a:pt x="4807506" y="267735"/>
                  <a:pt x="4854122" y="221119"/>
                  <a:pt x="4854122" y="163617"/>
                </a:cubicBezTo>
                <a:cubicBezTo>
                  <a:pt x="4854122" y="106114"/>
                  <a:pt x="4807506" y="59498"/>
                  <a:pt x="4750004" y="59498"/>
                </a:cubicBezTo>
                <a:close/>
                <a:moveTo>
                  <a:pt x="4434445" y="59498"/>
                </a:moveTo>
                <a:cubicBezTo>
                  <a:pt x="4376943" y="59498"/>
                  <a:pt x="4330327" y="106114"/>
                  <a:pt x="4330327" y="163617"/>
                </a:cubicBezTo>
                <a:cubicBezTo>
                  <a:pt x="4330327" y="221119"/>
                  <a:pt x="4376943" y="267735"/>
                  <a:pt x="4434445" y="267735"/>
                </a:cubicBezTo>
                <a:cubicBezTo>
                  <a:pt x="4491947" y="267735"/>
                  <a:pt x="4538564" y="221119"/>
                  <a:pt x="4538564" y="163617"/>
                </a:cubicBezTo>
                <a:cubicBezTo>
                  <a:pt x="4538564" y="106114"/>
                  <a:pt x="4491947" y="59498"/>
                  <a:pt x="4434445" y="59498"/>
                </a:cubicBezTo>
                <a:close/>
                <a:moveTo>
                  <a:pt x="4118886" y="59498"/>
                </a:moveTo>
                <a:cubicBezTo>
                  <a:pt x="4061384" y="59498"/>
                  <a:pt x="4014769" y="106114"/>
                  <a:pt x="4014769" y="163617"/>
                </a:cubicBezTo>
                <a:cubicBezTo>
                  <a:pt x="4014769" y="221119"/>
                  <a:pt x="4061384" y="267735"/>
                  <a:pt x="4118886" y="267735"/>
                </a:cubicBezTo>
                <a:cubicBezTo>
                  <a:pt x="4176388" y="267735"/>
                  <a:pt x="4223004" y="221119"/>
                  <a:pt x="4223004" y="163617"/>
                </a:cubicBezTo>
                <a:cubicBezTo>
                  <a:pt x="4223004" y="106114"/>
                  <a:pt x="4176388" y="59498"/>
                  <a:pt x="4118886" y="59498"/>
                </a:cubicBezTo>
                <a:close/>
                <a:moveTo>
                  <a:pt x="3803328" y="59498"/>
                </a:moveTo>
                <a:cubicBezTo>
                  <a:pt x="3745826" y="59498"/>
                  <a:pt x="3699210" y="106114"/>
                  <a:pt x="3699210" y="163617"/>
                </a:cubicBezTo>
                <a:cubicBezTo>
                  <a:pt x="3699210" y="221119"/>
                  <a:pt x="3745826" y="267735"/>
                  <a:pt x="3803328" y="267735"/>
                </a:cubicBezTo>
                <a:cubicBezTo>
                  <a:pt x="3860830" y="267735"/>
                  <a:pt x="3907446" y="221119"/>
                  <a:pt x="3907446" y="163617"/>
                </a:cubicBezTo>
                <a:cubicBezTo>
                  <a:pt x="3907446" y="106114"/>
                  <a:pt x="3860830" y="59498"/>
                  <a:pt x="3803328" y="59498"/>
                </a:cubicBezTo>
                <a:close/>
                <a:moveTo>
                  <a:pt x="3487769" y="59498"/>
                </a:moveTo>
                <a:cubicBezTo>
                  <a:pt x="3430267" y="59498"/>
                  <a:pt x="3383651" y="106114"/>
                  <a:pt x="3383651" y="163617"/>
                </a:cubicBezTo>
                <a:cubicBezTo>
                  <a:pt x="3383651" y="221119"/>
                  <a:pt x="3430267" y="267735"/>
                  <a:pt x="3487769" y="267735"/>
                </a:cubicBezTo>
                <a:cubicBezTo>
                  <a:pt x="3545271" y="267735"/>
                  <a:pt x="3591887" y="221119"/>
                  <a:pt x="3591887" y="163617"/>
                </a:cubicBezTo>
                <a:cubicBezTo>
                  <a:pt x="3591887" y="106114"/>
                  <a:pt x="3545271" y="59498"/>
                  <a:pt x="3487769" y="59498"/>
                </a:cubicBezTo>
                <a:close/>
                <a:moveTo>
                  <a:pt x="3172211" y="59498"/>
                </a:moveTo>
                <a:cubicBezTo>
                  <a:pt x="3114709" y="59498"/>
                  <a:pt x="3068092" y="106114"/>
                  <a:pt x="3068092" y="163617"/>
                </a:cubicBezTo>
                <a:cubicBezTo>
                  <a:pt x="3068092" y="221119"/>
                  <a:pt x="3114709" y="267735"/>
                  <a:pt x="3172211" y="267735"/>
                </a:cubicBezTo>
                <a:cubicBezTo>
                  <a:pt x="3229713" y="267735"/>
                  <a:pt x="3276329" y="221119"/>
                  <a:pt x="3276329" y="163617"/>
                </a:cubicBezTo>
                <a:cubicBezTo>
                  <a:pt x="3276329" y="106114"/>
                  <a:pt x="3229713" y="59498"/>
                  <a:pt x="3172211" y="59498"/>
                </a:cubicBezTo>
                <a:close/>
                <a:moveTo>
                  <a:pt x="2856652" y="59498"/>
                </a:moveTo>
                <a:cubicBezTo>
                  <a:pt x="2799150" y="59498"/>
                  <a:pt x="2752534" y="106114"/>
                  <a:pt x="2752534" y="163617"/>
                </a:cubicBezTo>
                <a:cubicBezTo>
                  <a:pt x="2752534" y="221119"/>
                  <a:pt x="2799150" y="267735"/>
                  <a:pt x="2856652" y="267735"/>
                </a:cubicBezTo>
                <a:cubicBezTo>
                  <a:pt x="2914154" y="267735"/>
                  <a:pt x="2960770" y="221119"/>
                  <a:pt x="2960770" y="163617"/>
                </a:cubicBezTo>
                <a:cubicBezTo>
                  <a:pt x="2960770" y="106114"/>
                  <a:pt x="2914154" y="59498"/>
                  <a:pt x="2856652" y="59498"/>
                </a:cubicBezTo>
                <a:close/>
                <a:moveTo>
                  <a:pt x="2541093" y="59498"/>
                </a:moveTo>
                <a:cubicBezTo>
                  <a:pt x="2483591" y="59498"/>
                  <a:pt x="2436975" y="106114"/>
                  <a:pt x="2436975" y="163617"/>
                </a:cubicBezTo>
                <a:cubicBezTo>
                  <a:pt x="2436975" y="221119"/>
                  <a:pt x="2483591" y="267735"/>
                  <a:pt x="2541093" y="267735"/>
                </a:cubicBezTo>
                <a:cubicBezTo>
                  <a:pt x="2598595" y="267735"/>
                  <a:pt x="2645212" y="221119"/>
                  <a:pt x="2645212" y="163617"/>
                </a:cubicBezTo>
                <a:cubicBezTo>
                  <a:pt x="2645212" y="106114"/>
                  <a:pt x="2598595" y="59498"/>
                  <a:pt x="2541093" y="59498"/>
                </a:cubicBezTo>
                <a:close/>
                <a:moveTo>
                  <a:pt x="2225535" y="59498"/>
                </a:moveTo>
                <a:cubicBezTo>
                  <a:pt x="2168033" y="59498"/>
                  <a:pt x="2121417" y="106114"/>
                  <a:pt x="2121417" y="163617"/>
                </a:cubicBezTo>
                <a:cubicBezTo>
                  <a:pt x="2121417" y="221119"/>
                  <a:pt x="2168033" y="267735"/>
                  <a:pt x="2225535" y="267735"/>
                </a:cubicBezTo>
                <a:cubicBezTo>
                  <a:pt x="2283037" y="267735"/>
                  <a:pt x="2329653" y="221119"/>
                  <a:pt x="2329653" y="163617"/>
                </a:cubicBezTo>
                <a:cubicBezTo>
                  <a:pt x="2329653" y="106114"/>
                  <a:pt x="2283037" y="59498"/>
                  <a:pt x="2225535" y="59498"/>
                </a:cubicBezTo>
                <a:close/>
                <a:moveTo>
                  <a:pt x="1909976" y="59498"/>
                </a:moveTo>
                <a:cubicBezTo>
                  <a:pt x="1852474" y="59498"/>
                  <a:pt x="1805858" y="106114"/>
                  <a:pt x="1805858" y="163617"/>
                </a:cubicBezTo>
                <a:cubicBezTo>
                  <a:pt x="1805858" y="221119"/>
                  <a:pt x="1852474" y="267735"/>
                  <a:pt x="1909976" y="267735"/>
                </a:cubicBezTo>
                <a:cubicBezTo>
                  <a:pt x="1967478" y="267735"/>
                  <a:pt x="2014094" y="221119"/>
                  <a:pt x="2014094" y="163617"/>
                </a:cubicBezTo>
                <a:cubicBezTo>
                  <a:pt x="2014094" y="106114"/>
                  <a:pt x="1967478" y="59498"/>
                  <a:pt x="1909976" y="59498"/>
                </a:cubicBezTo>
                <a:close/>
                <a:moveTo>
                  <a:pt x="1594417" y="59498"/>
                </a:moveTo>
                <a:cubicBezTo>
                  <a:pt x="1536915" y="59498"/>
                  <a:pt x="1490299" y="106114"/>
                  <a:pt x="1490299" y="163617"/>
                </a:cubicBezTo>
                <a:cubicBezTo>
                  <a:pt x="1490299" y="221119"/>
                  <a:pt x="1536915" y="267735"/>
                  <a:pt x="1594417" y="267735"/>
                </a:cubicBezTo>
                <a:cubicBezTo>
                  <a:pt x="1651919" y="267735"/>
                  <a:pt x="1698536" y="221119"/>
                  <a:pt x="1698536" y="163617"/>
                </a:cubicBezTo>
                <a:cubicBezTo>
                  <a:pt x="1698536" y="106114"/>
                  <a:pt x="1651919" y="59498"/>
                  <a:pt x="1594417" y="59498"/>
                </a:cubicBezTo>
                <a:close/>
                <a:moveTo>
                  <a:pt x="1278859" y="59498"/>
                </a:moveTo>
                <a:cubicBezTo>
                  <a:pt x="1221357" y="59498"/>
                  <a:pt x="1174741" y="106114"/>
                  <a:pt x="1174741" y="163617"/>
                </a:cubicBezTo>
                <a:cubicBezTo>
                  <a:pt x="1174741" y="221119"/>
                  <a:pt x="1221357" y="267735"/>
                  <a:pt x="1278859" y="267735"/>
                </a:cubicBezTo>
                <a:cubicBezTo>
                  <a:pt x="1336361" y="267735"/>
                  <a:pt x="1382977" y="221119"/>
                  <a:pt x="1382977" y="163617"/>
                </a:cubicBezTo>
                <a:cubicBezTo>
                  <a:pt x="1382977" y="106114"/>
                  <a:pt x="1336361" y="59498"/>
                  <a:pt x="1278859" y="59498"/>
                </a:cubicBezTo>
                <a:close/>
                <a:moveTo>
                  <a:pt x="963300" y="59498"/>
                </a:moveTo>
                <a:cubicBezTo>
                  <a:pt x="905798" y="59498"/>
                  <a:pt x="859182" y="106114"/>
                  <a:pt x="859182" y="163617"/>
                </a:cubicBezTo>
                <a:cubicBezTo>
                  <a:pt x="859182" y="221119"/>
                  <a:pt x="905798" y="267735"/>
                  <a:pt x="963300" y="267735"/>
                </a:cubicBezTo>
                <a:cubicBezTo>
                  <a:pt x="1020802" y="267735"/>
                  <a:pt x="1067418" y="221119"/>
                  <a:pt x="1067418" y="163617"/>
                </a:cubicBezTo>
                <a:cubicBezTo>
                  <a:pt x="1067418" y="106114"/>
                  <a:pt x="1020802" y="59498"/>
                  <a:pt x="963300" y="59498"/>
                </a:cubicBezTo>
                <a:close/>
                <a:moveTo>
                  <a:pt x="647742" y="59498"/>
                </a:moveTo>
                <a:cubicBezTo>
                  <a:pt x="590240" y="59498"/>
                  <a:pt x="543623" y="106114"/>
                  <a:pt x="543623" y="163617"/>
                </a:cubicBezTo>
                <a:cubicBezTo>
                  <a:pt x="543623" y="221119"/>
                  <a:pt x="590240" y="267735"/>
                  <a:pt x="647742" y="267735"/>
                </a:cubicBezTo>
                <a:cubicBezTo>
                  <a:pt x="705244" y="267735"/>
                  <a:pt x="751860" y="221119"/>
                  <a:pt x="751860" y="163617"/>
                </a:cubicBezTo>
                <a:cubicBezTo>
                  <a:pt x="751860" y="106114"/>
                  <a:pt x="705244" y="59498"/>
                  <a:pt x="647742" y="59498"/>
                </a:cubicBezTo>
                <a:close/>
                <a:moveTo>
                  <a:pt x="332183" y="59498"/>
                </a:moveTo>
                <a:cubicBezTo>
                  <a:pt x="274681" y="59498"/>
                  <a:pt x="228065" y="106114"/>
                  <a:pt x="228065" y="163617"/>
                </a:cubicBezTo>
                <a:cubicBezTo>
                  <a:pt x="228065" y="221119"/>
                  <a:pt x="274681" y="267735"/>
                  <a:pt x="332183" y="267735"/>
                </a:cubicBezTo>
                <a:cubicBezTo>
                  <a:pt x="389685" y="267735"/>
                  <a:pt x="436301" y="221119"/>
                  <a:pt x="436301" y="163617"/>
                </a:cubicBezTo>
                <a:cubicBezTo>
                  <a:pt x="436301" y="106114"/>
                  <a:pt x="389685" y="59498"/>
                  <a:pt x="332183" y="59498"/>
                </a:cubicBezTo>
                <a:close/>
                <a:moveTo>
                  <a:pt x="178490" y="0"/>
                </a:moveTo>
                <a:lnTo>
                  <a:pt x="11214858" y="0"/>
                </a:lnTo>
                <a:cubicBezTo>
                  <a:pt x="11313436" y="0"/>
                  <a:pt x="11393348" y="79912"/>
                  <a:pt x="11393348" y="178490"/>
                </a:cubicBezTo>
                <a:lnTo>
                  <a:pt x="11393348" y="711784"/>
                </a:lnTo>
                <a:lnTo>
                  <a:pt x="11393348" y="1070917"/>
                </a:lnTo>
                <a:lnTo>
                  <a:pt x="11393348" y="1078080"/>
                </a:lnTo>
                <a:lnTo>
                  <a:pt x="0" y="1078080"/>
                </a:lnTo>
                <a:lnTo>
                  <a:pt x="0" y="1070917"/>
                </a:lnTo>
                <a:lnTo>
                  <a:pt x="0" y="711784"/>
                </a:lnTo>
                <a:lnTo>
                  <a:pt x="0" y="178490"/>
                </a:lnTo>
                <a:cubicBezTo>
                  <a:pt x="0" y="79912"/>
                  <a:pt x="79912" y="0"/>
                  <a:pt x="178490" y="0"/>
                </a:cubicBez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3" name="直接连接符 12"/>
          <p:cNvCxnSpPr>
            <a:stCxn id="9" idx="182"/>
            <a:endCxn id="9" idx="179"/>
          </p:cNvCxnSpPr>
          <p:nvPr userDrawn="1"/>
        </p:nvCxnSpPr>
        <p:spPr>
          <a:xfrm>
            <a:off x="396847" y="1439267"/>
            <a:ext cx="1139334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396847" y="6075485"/>
            <a:ext cx="1139334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5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19" y="752270"/>
            <a:ext cx="829158" cy="829158"/>
          </a:xfrm>
          <a:prstGeom prst="rect">
            <a:avLst/>
          </a:prstGeom>
        </p:spPr>
      </p:pic>
      <p:sp>
        <p:nvSpPr>
          <p:cNvPr id="11" name="文本框 10"/>
          <p:cNvSpPr txBox="1"/>
          <p:nvPr userDrawn="1"/>
        </p:nvSpPr>
        <p:spPr>
          <a:xfrm>
            <a:off x="1152540" y="856387"/>
            <a:ext cx="1209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200" kern="100" dirty="0" smtClean="0">
                <a:solidFill>
                  <a:prstClr val="black"/>
                </a:solidFill>
                <a:ea typeface="华康俪金黑W8(P)" panose="020B0800000000000000" pitchFamily="34" charset="-122"/>
                <a:cs typeface="Times New Roman" panose="02020603050405020304" pitchFamily="18" charset="0"/>
              </a:rPr>
              <a:t>思考</a:t>
            </a:r>
            <a:endParaRPr lang="zh-CN" altLang="en-US" sz="3200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思维建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7" name="同侧圆角矩形 6"/>
          <p:cNvSpPr/>
          <p:nvPr userDrawn="1"/>
        </p:nvSpPr>
        <p:spPr>
          <a:xfrm flipV="1">
            <a:off x="396847" y="5599702"/>
            <a:ext cx="11393348" cy="773439"/>
          </a:xfrm>
          <a:prstGeom prst="round2Same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96847" y="1446430"/>
            <a:ext cx="11393348" cy="462905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9" name="任意多边形 8"/>
          <p:cNvSpPr/>
          <p:nvPr userDrawn="1"/>
        </p:nvSpPr>
        <p:spPr>
          <a:xfrm>
            <a:off x="396847" y="368350"/>
            <a:ext cx="11393348" cy="1078080"/>
          </a:xfrm>
          <a:custGeom>
            <a:avLst/>
            <a:gdLst>
              <a:gd name="connsiteX0" fmla="*/ 11061165 w 11393348"/>
              <a:gd name="connsiteY0" fmla="*/ 59498 h 1078080"/>
              <a:gd name="connsiteX1" fmla="*/ 10957047 w 11393348"/>
              <a:gd name="connsiteY1" fmla="*/ 163617 h 1078080"/>
              <a:gd name="connsiteX2" fmla="*/ 11061165 w 11393348"/>
              <a:gd name="connsiteY2" fmla="*/ 267735 h 1078080"/>
              <a:gd name="connsiteX3" fmla="*/ 11165283 w 11393348"/>
              <a:gd name="connsiteY3" fmla="*/ 163617 h 1078080"/>
              <a:gd name="connsiteX4" fmla="*/ 11061165 w 11393348"/>
              <a:gd name="connsiteY4" fmla="*/ 59498 h 1078080"/>
              <a:gd name="connsiteX5" fmla="*/ 10745617 w 11393348"/>
              <a:gd name="connsiteY5" fmla="*/ 59498 h 1078080"/>
              <a:gd name="connsiteX6" fmla="*/ 10641499 w 11393348"/>
              <a:gd name="connsiteY6" fmla="*/ 163617 h 1078080"/>
              <a:gd name="connsiteX7" fmla="*/ 10745617 w 11393348"/>
              <a:gd name="connsiteY7" fmla="*/ 267735 h 1078080"/>
              <a:gd name="connsiteX8" fmla="*/ 10849735 w 11393348"/>
              <a:gd name="connsiteY8" fmla="*/ 163617 h 1078080"/>
              <a:gd name="connsiteX9" fmla="*/ 10745617 w 11393348"/>
              <a:gd name="connsiteY9" fmla="*/ 59498 h 1078080"/>
              <a:gd name="connsiteX10" fmla="*/ 10430058 w 11393348"/>
              <a:gd name="connsiteY10" fmla="*/ 59498 h 1078080"/>
              <a:gd name="connsiteX11" fmla="*/ 10325940 w 11393348"/>
              <a:gd name="connsiteY11" fmla="*/ 163617 h 1078080"/>
              <a:gd name="connsiteX12" fmla="*/ 10430058 w 11393348"/>
              <a:gd name="connsiteY12" fmla="*/ 267735 h 1078080"/>
              <a:gd name="connsiteX13" fmla="*/ 10534176 w 11393348"/>
              <a:gd name="connsiteY13" fmla="*/ 163617 h 1078080"/>
              <a:gd name="connsiteX14" fmla="*/ 10430058 w 11393348"/>
              <a:gd name="connsiteY14" fmla="*/ 59498 h 1078080"/>
              <a:gd name="connsiteX15" fmla="*/ 10114500 w 11393348"/>
              <a:gd name="connsiteY15" fmla="*/ 59498 h 1078080"/>
              <a:gd name="connsiteX16" fmla="*/ 10010381 w 11393348"/>
              <a:gd name="connsiteY16" fmla="*/ 163617 h 1078080"/>
              <a:gd name="connsiteX17" fmla="*/ 10114500 w 11393348"/>
              <a:gd name="connsiteY17" fmla="*/ 267735 h 1078080"/>
              <a:gd name="connsiteX18" fmla="*/ 10218618 w 11393348"/>
              <a:gd name="connsiteY18" fmla="*/ 163617 h 1078080"/>
              <a:gd name="connsiteX19" fmla="*/ 10114500 w 11393348"/>
              <a:gd name="connsiteY19" fmla="*/ 59498 h 1078080"/>
              <a:gd name="connsiteX20" fmla="*/ 9798941 w 11393348"/>
              <a:gd name="connsiteY20" fmla="*/ 59498 h 1078080"/>
              <a:gd name="connsiteX21" fmla="*/ 9694823 w 11393348"/>
              <a:gd name="connsiteY21" fmla="*/ 163617 h 1078080"/>
              <a:gd name="connsiteX22" fmla="*/ 9798941 w 11393348"/>
              <a:gd name="connsiteY22" fmla="*/ 267735 h 1078080"/>
              <a:gd name="connsiteX23" fmla="*/ 9903059 w 11393348"/>
              <a:gd name="connsiteY23" fmla="*/ 163617 h 1078080"/>
              <a:gd name="connsiteX24" fmla="*/ 9798941 w 11393348"/>
              <a:gd name="connsiteY24" fmla="*/ 59498 h 1078080"/>
              <a:gd name="connsiteX25" fmla="*/ 9483382 w 11393348"/>
              <a:gd name="connsiteY25" fmla="*/ 59498 h 1078080"/>
              <a:gd name="connsiteX26" fmla="*/ 9379264 w 11393348"/>
              <a:gd name="connsiteY26" fmla="*/ 163617 h 1078080"/>
              <a:gd name="connsiteX27" fmla="*/ 9483382 w 11393348"/>
              <a:gd name="connsiteY27" fmla="*/ 267735 h 1078080"/>
              <a:gd name="connsiteX28" fmla="*/ 9587501 w 11393348"/>
              <a:gd name="connsiteY28" fmla="*/ 163617 h 1078080"/>
              <a:gd name="connsiteX29" fmla="*/ 9483382 w 11393348"/>
              <a:gd name="connsiteY29" fmla="*/ 59498 h 1078080"/>
              <a:gd name="connsiteX30" fmla="*/ 9167824 w 11393348"/>
              <a:gd name="connsiteY30" fmla="*/ 59498 h 1078080"/>
              <a:gd name="connsiteX31" fmla="*/ 9063706 w 11393348"/>
              <a:gd name="connsiteY31" fmla="*/ 163617 h 1078080"/>
              <a:gd name="connsiteX32" fmla="*/ 9167824 w 11393348"/>
              <a:gd name="connsiteY32" fmla="*/ 267735 h 1078080"/>
              <a:gd name="connsiteX33" fmla="*/ 9271942 w 11393348"/>
              <a:gd name="connsiteY33" fmla="*/ 163617 h 1078080"/>
              <a:gd name="connsiteX34" fmla="*/ 9167824 w 11393348"/>
              <a:gd name="connsiteY34" fmla="*/ 59498 h 1078080"/>
              <a:gd name="connsiteX35" fmla="*/ 8852265 w 11393348"/>
              <a:gd name="connsiteY35" fmla="*/ 59498 h 1078080"/>
              <a:gd name="connsiteX36" fmla="*/ 8748147 w 11393348"/>
              <a:gd name="connsiteY36" fmla="*/ 163617 h 1078080"/>
              <a:gd name="connsiteX37" fmla="*/ 8852265 w 11393348"/>
              <a:gd name="connsiteY37" fmla="*/ 267735 h 1078080"/>
              <a:gd name="connsiteX38" fmla="*/ 8956383 w 11393348"/>
              <a:gd name="connsiteY38" fmla="*/ 163617 h 1078080"/>
              <a:gd name="connsiteX39" fmla="*/ 8852265 w 11393348"/>
              <a:gd name="connsiteY39" fmla="*/ 59498 h 1078080"/>
              <a:gd name="connsiteX40" fmla="*/ 8536707 w 11393348"/>
              <a:gd name="connsiteY40" fmla="*/ 59498 h 1078080"/>
              <a:gd name="connsiteX41" fmla="*/ 8432588 w 11393348"/>
              <a:gd name="connsiteY41" fmla="*/ 163617 h 1078080"/>
              <a:gd name="connsiteX42" fmla="*/ 8536707 w 11393348"/>
              <a:gd name="connsiteY42" fmla="*/ 267735 h 1078080"/>
              <a:gd name="connsiteX43" fmla="*/ 8640825 w 11393348"/>
              <a:gd name="connsiteY43" fmla="*/ 163617 h 1078080"/>
              <a:gd name="connsiteX44" fmla="*/ 8536707 w 11393348"/>
              <a:gd name="connsiteY44" fmla="*/ 59498 h 1078080"/>
              <a:gd name="connsiteX45" fmla="*/ 8221148 w 11393348"/>
              <a:gd name="connsiteY45" fmla="*/ 59498 h 1078080"/>
              <a:gd name="connsiteX46" fmla="*/ 8117029 w 11393348"/>
              <a:gd name="connsiteY46" fmla="*/ 163617 h 1078080"/>
              <a:gd name="connsiteX47" fmla="*/ 8221148 w 11393348"/>
              <a:gd name="connsiteY47" fmla="*/ 267735 h 1078080"/>
              <a:gd name="connsiteX48" fmla="*/ 8325266 w 11393348"/>
              <a:gd name="connsiteY48" fmla="*/ 163617 h 1078080"/>
              <a:gd name="connsiteX49" fmla="*/ 8221148 w 11393348"/>
              <a:gd name="connsiteY49" fmla="*/ 59498 h 1078080"/>
              <a:gd name="connsiteX50" fmla="*/ 7905590 w 11393348"/>
              <a:gd name="connsiteY50" fmla="*/ 59498 h 1078080"/>
              <a:gd name="connsiteX51" fmla="*/ 7801471 w 11393348"/>
              <a:gd name="connsiteY51" fmla="*/ 163617 h 1078080"/>
              <a:gd name="connsiteX52" fmla="*/ 7905590 w 11393348"/>
              <a:gd name="connsiteY52" fmla="*/ 267735 h 1078080"/>
              <a:gd name="connsiteX53" fmla="*/ 8009707 w 11393348"/>
              <a:gd name="connsiteY53" fmla="*/ 163617 h 1078080"/>
              <a:gd name="connsiteX54" fmla="*/ 7905590 w 11393348"/>
              <a:gd name="connsiteY54" fmla="*/ 59498 h 1078080"/>
              <a:gd name="connsiteX55" fmla="*/ 7590031 w 11393348"/>
              <a:gd name="connsiteY55" fmla="*/ 59498 h 1078080"/>
              <a:gd name="connsiteX56" fmla="*/ 7485913 w 11393348"/>
              <a:gd name="connsiteY56" fmla="*/ 163617 h 1078080"/>
              <a:gd name="connsiteX57" fmla="*/ 7590031 w 11393348"/>
              <a:gd name="connsiteY57" fmla="*/ 267735 h 1078080"/>
              <a:gd name="connsiteX58" fmla="*/ 7694149 w 11393348"/>
              <a:gd name="connsiteY58" fmla="*/ 163617 h 1078080"/>
              <a:gd name="connsiteX59" fmla="*/ 7590031 w 11393348"/>
              <a:gd name="connsiteY59" fmla="*/ 59498 h 1078080"/>
              <a:gd name="connsiteX60" fmla="*/ 7274472 w 11393348"/>
              <a:gd name="connsiteY60" fmla="*/ 59498 h 1078080"/>
              <a:gd name="connsiteX61" fmla="*/ 7170354 w 11393348"/>
              <a:gd name="connsiteY61" fmla="*/ 163617 h 1078080"/>
              <a:gd name="connsiteX62" fmla="*/ 7274472 w 11393348"/>
              <a:gd name="connsiteY62" fmla="*/ 267735 h 1078080"/>
              <a:gd name="connsiteX63" fmla="*/ 7378591 w 11393348"/>
              <a:gd name="connsiteY63" fmla="*/ 163617 h 1078080"/>
              <a:gd name="connsiteX64" fmla="*/ 7274472 w 11393348"/>
              <a:gd name="connsiteY64" fmla="*/ 59498 h 1078080"/>
              <a:gd name="connsiteX65" fmla="*/ 6958914 w 11393348"/>
              <a:gd name="connsiteY65" fmla="*/ 59498 h 1078080"/>
              <a:gd name="connsiteX66" fmla="*/ 6854796 w 11393348"/>
              <a:gd name="connsiteY66" fmla="*/ 163617 h 1078080"/>
              <a:gd name="connsiteX67" fmla="*/ 6958914 w 11393348"/>
              <a:gd name="connsiteY67" fmla="*/ 267735 h 1078080"/>
              <a:gd name="connsiteX68" fmla="*/ 7063032 w 11393348"/>
              <a:gd name="connsiteY68" fmla="*/ 163617 h 1078080"/>
              <a:gd name="connsiteX69" fmla="*/ 6958914 w 11393348"/>
              <a:gd name="connsiteY69" fmla="*/ 59498 h 1078080"/>
              <a:gd name="connsiteX70" fmla="*/ 6643355 w 11393348"/>
              <a:gd name="connsiteY70" fmla="*/ 59498 h 1078080"/>
              <a:gd name="connsiteX71" fmla="*/ 6539237 w 11393348"/>
              <a:gd name="connsiteY71" fmla="*/ 163617 h 1078080"/>
              <a:gd name="connsiteX72" fmla="*/ 6643355 w 11393348"/>
              <a:gd name="connsiteY72" fmla="*/ 267735 h 1078080"/>
              <a:gd name="connsiteX73" fmla="*/ 6747473 w 11393348"/>
              <a:gd name="connsiteY73" fmla="*/ 163617 h 1078080"/>
              <a:gd name="connsiteX74" fmla="*/ 6643355 w 11393348"/>
              <a:gd name="connsiteY74" fmla="*/ 59498 h 1078080"/>
              <a:gd name="connsiteX75" fmla="*/ 6327797 w 11393348"/>
              <a:gd name="connsiteY75" fmla="*/ 59498 h 1078080"/>
              <a:gd name="connsiteX76" fmla="*/ 6223678 w 11393348"/>
              <a:gd name="connsiteY76" fmla="*/ 163617 h 1078080"/>
              <a:gd name="connsiteX77" fmla="*/ 6327797 w 11393348"/>
              <a:gd name="connsiteY77" fmla="*/ 267735 h 1078080"/>
              <a:gd name="connsiteX78" fmla="*/ 6431915 w 11393348"/>
              <a:gd name="connsiteY78" fmla="*/ 163617 h 1078080"/>
              <a:gd name="connsiteX79" fmla="*/ 6327797 w 11393348"/>
              <a:gd name="connsiteY79" fmla="*/ 59498 h 1078080"/>
              <a:gd name="connsiteX80" fmla="*/ 6012238 w 11393348"/>
              <a:gd name="connsiteY80" fmla="*/ 59498 h 1078080"/>
              <a:gd name="connsiteX81" fmla="*/ 5908120 w 11393348"/>
              <a:gd name="connsiteY81" fmla="*/ 163617 h 1078080"/>
              <a:gd name="connsiteX82" fmla="*/ 6012238 w 11393348"/>
              <a:gd name="connsiteY82" fmla="*/ 267735 h 1078080"/>
              <a:gd name="connsiteX83" fmla="*/ 6116356 w 11393348"/>
              <a:gd name="connsiteY83" fmla="*/ 163617 h 1078080"/>
              <a:gd name="connsiteX84" fmla="*/ 6012238 w 11393348"/>
              <a:gd name="connsiteY84" fmla="*/ 59498 h 1078080"/>
              <a:gd name="connsiteX85" fmla="*/ 5696680 w 11393348"/>
              <a:gd name="connsiteY85" fmla="*/ 59498 h 1078080"/>
              <a:gd name="connsiteX86" fmla="*/ 5592561 w 11393348"/>
              <a:gd name="connsiteY86" fmla="*/ 163617 h 1078080"/>
              <a:gd name="connsiteX87" fmla="*/ 5696680 w 11393348"/>
              <a:gd name="connsiteY87" fmla="*/ 267735 h 1078080"/>
              <a:gd name="connsiteX88" fmla="*/ 5800798 w 11393348"/>
              <a:gd name="connsiteY88" fmla="*/ 163617 h 1078080"/>
              <a:gd name="connsiteX89" fmla="*/ 5696680 w 11393348"/>
              <a:gd name="connsiteY89" fmla="*/ 59498 h 1078080"/>
              <a:gd name="connsiteX90" fmla="*/ 5381121 w 11393348"/>
              <a:gd name="connsiteY90" fmla="*/ 59498 h 1078080"/>
              <a:gd name="connsiteX91" fmla="*/ 5277003 w 11393348"/>
              <a:gd name="connsiteY91" fmla="*/ 163617 h 1078080"/>
              <a:gd name="connsiteX92" fmla="*/ 5381121 w 11393348"/>
              <a:gd name="connsiteY92" fmla="*/ 267735 h 1078080"/>
              <a:gd name="connsiteX93" fmla="*/ 5485239 w 11393348"/>
              <a:gd name="connsiteY93" fmla="*/ 163617 h 1078080"/>
              <a:gd name="connsiteX94" fmla="*/ 5381121 w 11393348"/>
              <a:gd name="connsiteY94" fmla="*/ 59498 h 1078080"/>
              <a:gd name="connsiteX95" fmla="*/ 5065562 w 11393348"/>
              <a:gd name="connsiteY95" fmla="*/ 59498 h 1078080"/>
              <a:gd name="connsiteX96" fmla="*/ 4961444 w 11393348"/>
              <a:gd name="connsiteY96" fmla="*/ 163617 h 1078080"/>
              <a:gd name="connsiteX97" fmla="*/ 5065562 w 11393348"/>
              <a:gd name="connsiteY97" fmla="*/ 267735 h 1078080"/>
              <a:gd name="connsiteX98" fmla="*/ 5169680 w 11393348"/>
              <a:gd name="connsiteY98" fmla="*/ 163617 h 1078080"/>
              <a:gd name="connsiteX99" fmla="*/ 5065562 w 11393348"/>
              <a:gd name="connsiteY99" fmla="*/ 59498 h 1078080"/>
              <a:gd name="connsiteX100" fmla="*/ 4750004 w 11393348"/>
              <a:gd name="connsiteY100" fmla="*/ 59498 h 1078080"/>
              <a:gd name="connsiteX101" fmla="*/ 4645885 w 11393348"/>
              <a:gd name="connsiteY101" fmla="*/ 163617 h 1078080"/>
              <a:gd name="connsiteX102" fmla="*/ 4750004 w 11393348"/>
              <a:gd name="connsiteY102" fmla="*/ 267735 h 1078080"/>
              <a:gd name="connsiteX103" fmla="*/ 4854122 w 11393348"/>
              <a:gd name="connsiteY103" fmla="*/ 163617 h 1078080"/>
              <a:gd name="connsiteX104" fmla="*/ 4750004 w 11393348"/>
              <a:gd name="connsiteY104" fmla="*/ 59498 h 1078080"/>
              <a:gd name="connsiteX105" fmla="*/ 4434445 w 11393348"/>
              <a:gd name="connsiteY105" fmla="*/ 59498 h 1078080"/>
              <a:gd name="connsiteX106" fmla="*/ 4330327 w 11393348"/>
              <a:gd name="connsiteY106" fmla="*/ 163617 h 1078080"/>
              <a:gd name="connsiteX107" fmla="*/ 4434445 w 11393348"/>
              <a:gd name="connsiteY107" fmla="*/ 267735 h 1078080"/>
              <a:gd name="connsiteX108" fmla="*/ 4538564 w 11393348"/>
              <a:gd name="connsiteY108" fmla="*/ 163617 h 1078080"/>
              <a:gd name="connsiteX109" fmla="*/ 4434445 w 11393348"/>
              <a:gd name="connsiteY109" fmla="*/ 59498 h 1078080"/>
              <a:gd name="connsiteX110" fmla="*/ 4118886 w 11393348"/>
              <a:gd name="connsiteY110" fmla="*/ 59498 h 1078080"/>
              <a:gd name="connsiteX111" fmla="*/ 4014769 w 11393348"/>
              <a:gd name="connsiteY111" fmla="*/ 163617 h 1078080"/>
              <a:gd name="connsiteX112" fmla="*/ 4118886 w 11393348"/>
              <a:gd name="connsiteY112" fmla="*/ 267735 h 1078080"/>
              <a:gd name="connsiteX113" fmla="*/ 4223004 w 11393348"/>
              <a:gd name="connsiteY113" fmla="*/ 163617 h 1078080"/>
              <a:gd name="connsiteX114" fmla="*/ 4118886 w 11393348"/>
              <a:gd name="connsiteY114" fmla="*/ 59498 h 1078080"/>
              <a:gd name="connsiteX115" fmla="*/ 3803328 w 11393348"/>
              <a:gd name="connsiteY115" fmla="*/ 59498 h 1078080"/>
              <a:gd name="connsiteX116" fmla="*/ 3699210 w 11393348"/>
              <a:gd name="connsiteY116" fmla="*/ 163617 h 1078080"/>
              <a:gd name="connsiteX117" fmla="*/ 3803328 w 11393348"/>
              <a:gd name="connsiteY117" fmla="*/ 267735 h 1078080"/>
              <a:gd name="connsiteX118" fmla="*/ 3907446 w 11393348"/>
              <a:gd name="connsiteY118" fmla="*/ 163617 h 1078080"/>
              <a:gd name="connsiteX119" fmla="*/ 3803328 w 11393348"/>
              <a:gd name="connsiteY119" fmla="*/ 59498 h 1078080"/>
              <a:gd name="connsiteX120" fmla="*/ 3487769 w 11393348"/>
              <a:gd name="connsiteY120" fmla="*/ 59498 h 1078080"/>
              <a:gd name="connsiteX121" fmla="*/ 3383651 w 11393348"/>
              <a:gd name="connsiteY121" fmla="*/ 163617 h 1078080"/>
              <a:gd name="connsiteX122" fmla="*/ 3487769 w 11393348"/>
              <a:gd name="connsiteY122" fmla="*/ 267735 h 1078080"/>
              <a:gd name="connsiteX123" fmla="*/ 3591887 w 11393348"/>
              <a:gd name="connsiteY123" fmla="*/ 163617 h 1078080"/>
              <a:gd name="connsiteX124" fmla="*/ 3487769 w 11393348"/>
              <a:gd name="connsiteY124" fmla="*/ 59498 h 1078080"/>
              <a:gd name="connsiteX125" fmla="*/ 3172211 w 11393348"/>
              <a:gd name="connsiteY125" fmla="*/ 59498 h 1078080"/>
              <a:gd name="connsiteX126" fmla="*/ 3068092 w 11393348"/>
              <a:gd name="connsiteY126" fmla="*/ 163617 h 1078080"/>
              <a:gd name="connsiteX127" fmla="*/ 3172211 w 11393348"/>
              <a:gd name="connsiteY127" fmla="*/ 267735 h 1078080"/>
              <a:gd name="connsiteX128" fmla="*/ 3276329 w 11393348"/>
              <a:gd name="connsiteY128" fmla="*/ 163617 h 1078080"/>
              <a:gd name="connsiteX129" fmla="*/ 3172211 w 11393348"/>
              <a:gd name="connsiteY129" fmla="*/ 59498 h 1078080"/>
              <a:gd name="connsiteX130" fmla="*/ 2856652 w 11393348"/>
              <a:gd name="connsiteY130" fmla="*/ 59498 h 1078080"/>
              <a:gd name="connsiteX131" fmla="*/ 2752534 w 11393348"/>
              <a:gd name="connsiteY131" fmla="*/ 163617 h 1078080"/>
              <a:gd name="connsiteX132" fmla="*/ 2856652 w 11393348"/>
              <a:gd name="connsiteY132" fmla="*/ 267735 h 1078080"/>
              <a:gd name="connsiteX133" fmla="*/ 2960770 w 11393348"/>
              <a:gd name="connsiteY133" fmla="*/ 163617 h 1078080"/>
              <a:gd name="connsiteX134" fmla="*/ 2856652 w 11393348"/>
              <a:gd name="connsiteY134" fmla="*/ 59498 h 1078080"/>
              <a:gd name="connsiteX135" fmla="*/ 2541093 w 11393348"/>
              <a:gd name="connsiteY135" fmla="*/ 59498 h 1078080"/>
              <a:gd name="connsiteX136" fmla="*/ 2436975 w 11393348"/>
              <a:gd name="connsiteY136" fmla="*/ 163617 h 1078080"/>
              <a:gd name="connsiteX137" fmla="*/ 2541093 w 11393348"/>
              <a:gd name="connsiteY137" fmla="*/ 267735 h 1078080"/>
              <a:gd name="connsiteX138" fmla="*/ 2645212 w 11393348"/>
              <a:gd name="connsiteY138" fmla="*/ 163617 h 1078080"/>
              <a:gd name="connsiteX139" fmla="*/ 2541093 w 11393348"/>
              <a:gd name="connsiteY139" fmla="*/ 59498 h 1078080"/>
              <a:gd name="connsiteX140" fmla="*/ 2225535 w 11393348"/>
              <a:gd name="connsiteY140" fmla="*/ 59498 h 1078080"/>
              <a:gd name="connsiteX141" fmla="*/ 2121417 w 11393348"/>
              <a:gd name="connsiteY141" fmla="*/ 163617 h 1078080"/>
              <a:gd name="connsiteX142" fmla="*/ 2225535 w 11393348"/>
              <a:gd name="connsiteY142" fmla="*/ 267735 h 1078080"/>
              <a:gd name="connsiteX143" fmla="*/ 2329653 w 11393348"/>
              <a:gd name="connsiteY143" fmla="*/ 163617 h 1078080"/>
              <a:gd name="connsiteX144" fmla="*/ 2225535 w 11393348"/>
              <a:gd name="connsiteY144" fmla="*/ 59498 h 1078080"/>
              <a:gd name="connsiteX145" fmla="*/ 1909976 w 11393348"/>
              <a:gd name="connsiteY145" fmla="*/ 59498 h 1078080"/>
              <a:gd name="connsiteX146" fmla="*/ 1805858 w 11393348"/>
              <a:gd name="connsiteY146" fmla="*/ 163617 h 1078080"/>
              <a:gd name="connsiteX147" fmla="*/ 1909976 w 11393348"/>
              <a:gd name="connsiteY147" fmla="*/ 267735 h 1078080"/>
              <a:gd name="connsiteX148" fmla="*/ 2014094 w 11393348"/>
              <a:gd name="connsiteY148" fmla="*/ 163617 h 1078080"/>
              <a:gd name="connsiteX149" fmla="*/ 1909976 w 11393348"/>
              <a:gd name="connsiteY149" fmla="*/ 59498 h 1078080"/>
              <a:gd name="connsiteX150" fmla="*/ 1594417 w 11393348"/>
              <a:gd name="connsiteY150" fmla="*/ 59498 h 1078080"/>
              <a:gd name="connsiteX151" fmla="*/ 1490299 w 11393348"/>
              <a:gd name="connsiteY151" fmla="*/ 163617 h 1078080"/>
              <a:gd name="connsiteX152" fmla="*/ 1594417 w 11393348"/>
              <a:gd name="connsiteY152" fmla="*/ 267735 h 1078080"/>
              <a:gd name="connsiteX153" fmla="*/ 1698536 w 11393348"/>
              <a:gd name="connsiteY153" fmla="*/ 163617 h 1078080"/>
              <a:gd name="connsiteX154" fmla="*/ 1594417 w 11393348"/>
              <a:gd name="connsiteY154" fmla="*/ 59498 h 1078080"/>
              <a:gd name="connsiteX155" fmla="*/ 1278859 w 11393348"/>
              <a:gd name="connsiteY155" fmla="*/ 59498 h 1078080"/>
              <a:gd name="connsiteX156" fmla="*/ 1174741 w 11393348"/>
              <a:gd name="connsiteY156" fmla="*/ 163617 h 1078080"/>
              <a:gd name="connsiteX157" fmla="*/ 1278859 w 11393348"/>
              <a:gd name="connsiteY157" fmla="*/ 267735 h 1078080"/>
              <a:gd name="connsiteX158" fmla="*/ 1382977 w 11393348"/>
              <a:gd name="connsiteY158" fmla="*/ 163617 h 1078080"/>
              <a:gd name="connsiteX159" fmla="*/ 1278859 w 11393348"/>
              <a:gd name="connsiteY159" fmla="*/ 59498 h 1078080"/>
              <a:gd name="connsiteX160" fmla="*/ 963300 w 11393348"/>
              <a:gd name="connsiteY160" fmla="*/ 59498 h 1078080"/>
              <a:gd name="connsiteX161" fmla="*/ 859182 w 11393348"/>
              <a:gd name="connsiteY161" fmla="*/ 163617 h 1078080"/>
              <a:gd name="connsiteX162" fmla="*/ 963300 w 11393348"/>
              <a:gd name="connsiteY162" fmla="*/ 267735 h 1078080"/>
              <a:gd name="connsiteX163" fmla="*/ 1067418 w 11393348"/>
              <a:gd name="connsiteY163" fmla="*/ 163617 h 1078080"/>
              <a:gd name="connsiteX164" fmla="*/ 963300 w 11393348"/>
              <a:gd name="connsiteY164" fmla="*/ 59498 h 1078080"/>
              <a:gd name="connsiteX165" fmla="*/ 647742 w 11393348"/>
              <a:gd name="connsiteY165" fmla="*/ 59498 h 1078080"/>
              <a:gd name="connsiteX166" fmla="*/ 543623 w 11393348"/>
              <a:gd name="connsiteY166" fmla="*/ 163617 h 1078080"/>
              <a:gd name="connsiteX167" fmla="*/ 647742 w 11393348"/>
              <a:gd name="connsiteY167" fmla="*/ 267735 h 1078080"/>
              <a:gd name="connsiteX168" fmla="*/ 751860 w 11393348"/>
              <a:gd name="connsiteY168" fmla="*/ 163617 h 1078080"/>
              <a:gd name="connsiteX169" fmla="*/ 647742 w 11393348"/>
              <a:gd name="connsiteY169" fmla="*/ 59498 h 1078080"/>
              <a:gd name="connsiteX170" fmla="*/ 332183 w 11393348"/>
              <a:gd name="connsiteY170" fmla="*/ 59498 h 1078080"/>
              <a:gd name="connsiteX171" fmla="*/ 228065 w 11393348"/>
              <a:gd name="connsiteY171" fmla="*/ 163617 h 1078080"/>
              <a:gd name="connsiteX172" fmla="*/ 332183 w 11393348"/>
              <a:gd name="connsiteY172" fmla="*/ 267735 h 1078080"/>
              <a:gd name="connsiteX173" fmla="*/ 436301 w 11393348"/>
              <a:gd name="connsiteY173" fmla="*/ 163617 h 1078080"/>
              <a:gd name="connsiteX174" fmla="*/ 332183 w 11393348"/>
              <a:gd name="connsiteY174" fmla="*/ 59498 h 1078080"/>
              <a:gd name="connsiteX175" fmla="*/ 178490 w 11393348"/>
              <a:gd name="connsiteY175" fmla="*/ 0 h 1078080"/>
              <a:gd name="connsiteX176" fmla="*/ 11214858 w 11393348"/>
              <a:gd name="connsiteY176" fmla="*/ 0 h 1078080"/>
              <a:gd name="connsiteX177" fmla="*/ 11393348 w 11393348"/>
              <a:gd name="connsiteY177" fmla="*/ 178490 h 1078080"/>
              <a:gd name="connsiteX178" fmla="*/ 11393348 w 11393348"/>
              <a:gd name="connsiteY178" fmla="*/ 711784 h 1078080"/>
              <a:gd name="connsiteX179" fmla="*/ 11393348 w 11393348"/>
              <a:gd name="connsiteY179" fmla="*/ 1070917 h 1078080"/>
              <a:gd name="connsiteX180" fmla="*/ 11393348 w 11393348"/>
              <a:gd name="connsiteY180" fmla="*/ 1078080 h 1078080"/>
              <a:gd name="connsiteX181" fmla="*/ 0 w 11393348"/>
              <a:gd name="connsiteY181" fmla="*/ 1078080 h 1078080"/>
              <a:gd name="connsiteX182" fmla="*/ 0 w 11393348"/>
              <a:gd name="connsiteY182" fmla="*/ 1070917 h 1078080"/>
              <a:gd name="connsiteX183" fmla="*/ 0 w 11393348"/>
              <a:gd name="connsiteY183" fmla="*/ 711784 h 1078080"/>
              <a:gd name="connsiteX184" fmla="*/ 0 w 11393348"/>
              <a:gd name="connsiteY184" fmla="*/ 178490 h 1078080"/>
              <a:gd name="connsiteX185" fmla="*/ 178490 w 11393348"/>
              <a:gd name="connsiteY185" fmla="*/ 0 h 107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11393348" h="1078080">
                <a:moveTo>
                  <a:pt x="11061165" y="59498"/>
                </a:moveTo>
                <a:cubicBezTo>
                  <a:pt x="11003663" y="59498"/>
                  <a:pt x="10957047" y="106114"/>
                  <a:pt x="10957047" y="163617"/>
                </a:cubicBezTo>
                <a:cubicBezTo>
                  <a:pt x="10957047" y="221119"/>
                  <a:pt x="11003663" y="267735"/>
                  <a:pt x="11061165" y="267735"/>
                </a:cubicBezTo>
                <a:cubicBezTo>
                  <a:pt x="11118667" y="267735"/>
                  <a:pt x="11165283" y="221119"/>
                  <a:pt x="11165283" y="163617"/>
                </a:cubicBezTo>
                <a:cubicBezTo>
                  <a:pt x="11165283" y="106114"/>
                  <a:pt x="11118667" y="59498"/>
                  <a:pt x="11061165" y="59498"/>
                </a:cubicBezTo>
                <a:close/>
                <a:moveTo>
                  <a:pt x="10745617" y="59498"/>
                </a:moveTo>
                <a:cubicBezTo>
                  <a:pt x="10688115" y="59498"/>
                  <a:pt x="10641499" y="106114"/>
                  <a:pt x="10641499" y="163617"/>
                </a:cubicBezTo>
                <a:cubicBezTo>
                  <a:pt x="10641499" y="221119"/>
                  <a:pt x="10688115" y="267735"/>
                  <a:pt x="10745617" y="267735"/>
                </a:cubicBezTo>
                <a:cubicBezTo>
                  <a:pt x="10803119" y="267735"/>
                  <a:pt x="10849735" y="221119"/>
                  <a:pt x="10849735" y="163617"/>
                </a:cubicBezTo>
                <a:cubicBezTo>
                  <a:pt x="10849735" y="106114"/>
                  <a:pt x="10803119" y="59498"/>
                  <a:pt x="10745617" y="59498"/>
                </a:cubicBezTo>
                <a:close/>
                <a:moveTo>
                  <a:pt x="10430058" y="59498"/>
                </a:moveTo>
                <a:cubicBezTo>
                  <a:pt x="10372556" y="59498"/>
                  <a:pt x="10325940" y="106114"/>
                  <a:pt x="10325940" y="163617"/>
                </a:cubicBezTo>
                <a:cubicBezTo>
                  <a:pt x="10325940" y="221119"/>
                  <a:pt x="10372556" y="267735"/>
                  <a:pt x="10430058" y="267735"/>
                </a:cubicBezTo>
                <a:cubicBezTo>
                  <a:pt x="10487560" y="267735"/>
                  <a:pt x="10534176" y="221119"/>
                  <a:pt x="10534176" y="163617"/>
                </a:cubicBezTo>
                <a:cubicBezTo>
                  <a:pt x="10534176" y="106114"/>
                  <a:pt x="10487560" y="59498"/>
                  <a:pt x="10430058" y="59498"/>
                </a:cubicBezTo>
                <a:close/>
                <a:moveTo>
                  <a:pt x="10114500" y="59498"/>
                </a:moveTo>
                <a:cubicBezTo>
                  <a:pt x="10056997" y="59498"/>
                  <a:pt x="10010381" y="106114"/>
                  <a:pt x="10010381" y="163617"/>
                </a:cubicBezTo>
                <a:cubicBezTo>
                  <a:pt x="10010381" y="221119"/>
                  <a:pt x="10056997" y="267735"/>
                  <a:pt x="10114500" y="267735"/>
                </a:cubicBezTo>
                <a:cubicBezTo>
                  <a:pt x="10172002" y="267735"/>
                  <a:pt x="10218618" y="221119"/>
                  <a:pt x="10218618" y="163617"/>
                </a:cubicBezTo>
                <a:cubicBezTo>
                  <a:pt x="10218618" y="106114"/>
                  <a:pt x="10172002" y="59498"/>
                  <a:pt x="10114500" y="59498"/>
                </a:cubicBezTo>
                <a:close/>
                <a:moveTo>
                  <a:pt x="9798941" y="59498"/>
                </a:moveTo>
                <a:cubicBezTo>
                  <a:pt x="9741439" y="59498"/>
                  <a:pt x="9694823" y="106114"/>
                  <a:pt x="9694823" y="163617"/>
                </a:cubicBezTo>
                <a:cubicBezTo>
                  <a:pt x="9694823" y="221119"/>
                  <a:pt x="9741439" y="267735"/>
                  <a:pt x="9798941" y="267735"/>
                </a:cubicBezTo>
                <a:cubicBezTo>
                  <a:pt x="9856443" y="267735"/>
                  <a:pt x="9903059" y="221119"/>
                  <a:pt x="9903059" y="163617"/>
                </a:cubicBezTo>
                <a:cubicBezTo>
                  <a:pt x="9903059" y="106114"/>
                  <a:pt x="9856443" y="59498"/>
                  <a:pt x="9798941" y="59498"/>
                </a:cubicBezTo>
                <a:close/>
                <a:moveTo>
                  <a:pt x="9483382" y="59498"/>
                </a:moveTo>
                <a:cubicBezTo>
                  <a:pt x="9425880" y="59498"/>
                  <a:pt x="9379264" y="106114"/>
                  <a:pt x="9379264" y="163617"/>
                </a:cubicBezTo>
                <a:cubicBezTo>
                  <a:pt x="9379264" y="221119"/>
                  <a:pt x="9425880" y="267735"/>
                  <a:pt x="9483382" y="267735"/>
                </a:cubicBezTo>
                <a:cubicBezTo>
                  <a:pt x="9540884" y="267735"/>
                  <a:pt x="9587501" y="221119"/>
                  <a:pt x="9587501" y="163617"/>
                </a:cubicBezTo>
                <a:cubicBezTo>
                  <a:pt x="9587501" y="106114"/>
                  <a:pt x="9540884" y="59498"/>
                  <a:pt x="9483382" y="59498"/>
                </a:cubicBezTo>
                <a:close/>
                <a:moveTo>
                  <a:pt x="9167824" y="59498"/>
                </a:moveTo>
                <a:cubicBezTo>
                  <a:pt x="9110322" y="59498"/>
                  <a:pt x="9063706" y="106114"/>
                  <a:pt x="9063706" y="163617"/>
                </a:cubicBezTo>
                <a:cubicBezTo>
                  <a:pt x="9063706" y="221119"/>
                  <a:pt x="9110322" y="267735"/>
                  <a:pt x="9167824" y="267735"/>
                </a:cubicBezTo>
                <a:cubicBezTo>
                  <a:pt x="9225326" y="267735"/>
                  <a:pt x="9271942" y="221119"/>
                  <a:pt x="9271942" y="163617"/>
                </a:cubicBezTo>
                <a:cubicBezTo>
                  <a:pt x="9271942" y="106114"/>
                  <a:pt x="9225326" y="59498"/>
                  <a:pt x="9167824" y="59498"/>
                </a:cubicBezTo>
                <a:close/>
                <a:moveTo>
                  <a:pt x="8852265" y="59498"/>
                </a:moveTo>
                <a:cubicBezTo>
                  <a:pt x="8794763" y="59498"/>
                  <a:pt x="8748147" y="106114"/>
                  <a:pt x="8748147" y="163617"/>
                </a:cubicBezTo>
                <a:cubicBezTo>
                  <a:pt x="8748147" y="221119"/>
                  <a:pt x="8794763" y="267735"/>
                  <a:pt x="8852265" y="267735"/>
                </a:cubicBezTo>
                <a:cubicBezTo>
                  <a:pt x="8909767" y="267735"/>
                  <a:pt x="8956383" y="221119"/>
                  <a:pt x="8956383" y="163617"/>
                </a:cubicBezTo>
                <a:cubicBezTo>
                  <a:pt x="8956383" y="106114"/>
                  <a:pt x="8909767" y="59498"/>
                  <a:pt x="8852265" y="59498"/>
                </a:cubicBezTo>
                <a:close/>
                <a:moveTo>
                  <a:pt x="8536707" y="59498"/>
                </a:moveTo>
                <a:cubicBezTo>
                  <a:pt x="8479204" y="59498"/>
                  <a:pt x="8432588" y="106114"/>
                  <a:pt x="8432588" y="163617"/>
                </a:cubicBezTo>
                <a:cubicBezTo>
                  <a:pt x="8432588" y="221119"/>
                  <a:pt x="8479204" y="267735"/>
                  <a:pt x="8536707" y="267735"/>
                </a:cubicBezTo>
                <a:cubicBezTo>
                  <a:pt x="8594209" y="267735"/>
                  <a:pt x="8640825" y="221119"/>
                  <a:pt x="8640825" y="163617"/>
                </a:cubicBezTo>
                <a:cubicBezTo>
                  <a:pt x="8640825" y="106114"/>
                  <a:pt x="8594209" y="59498"/>
                  <a:pt x="8536707" y="59498"/>
                </a:cubicBezTo>
                <a:close/>
                <a:moveTo>
                  <a:pt x="8221148" y="59498"/>
                </a:moveTo>
                <a:cubicBezTo>
                  <a:pt x="8163646" y="59498"/>
                  <a:pt x="8117029" y="106114"/>
                  <a:pt x="8117029" y="163617"/>
                </a:cubicBezTo>
                <a:cubicBezTo>
                  <a:pt x="8117029" y="221119"/>
                  <a:pt x="8163646" y="267735"/>
                  <a:pt x="8221148" y="267735"/>
                </a:cubicBezTo>
                <a:cubicBezTo>
                  <a:pt x="8278650" y="267735"/>
                  <a:pt x="8325266" y="221119"/>
                  <a:pt x="8325266" y="163617"/>
                </a:cubicBezTo>
                <a:cubicBezTo>
                  <a:pt x="8325266" y="106114"/>
                  <a:pt x="8278650" y="59498"/>
                  <a:pt x="8221148" y="59498"/>
                </a:cubicBezTo>
                <a:close/>
                <a:moveTo>
                  <a:pt x="7905590" y="59498"/>
                </a:moveTo>
                <a:cubicBezTo>
                  <a:pt x="7848087" y="59498"/>
                  <a:pt x="7801471" y="106114"/>
                  <a:pt x="7801471" y="163617"/>
                </a:cubicBezTo>
                <a:cubicBezTo>
                  <a:pt x="7801471" y="221119"/>
                  <a:pt x="7848087" y="267735"/>
                  <a:pt x="7905590" y="267735"/>
                </a:cubicBezTo>
                <a:cubicBezTo>
                  <a:pt x="7963092" y="267735"/>
                  <a:pt x="8009707" y="221119"/>
                  <a:pt x="8009707" y="163617"/>
                </a:cubicBezTo>
                <a:cubicBezTo>
                  <a:pt x="8009707" y="106114"/>
                  <a:pt x="7963092" y="59498"/>
                  <a:pt x="7905590" y="59498"/>
                </a:cubicBezTo>
                <a:close/>
                <a:moveTo>
                  <a:pt x="7590031" y="59498"/>
                </a:moveTo>
                <a:cubicBezTo>
                  <a:pt x="7532529" y="59498"/>
                  <a:pt x="7485913" y="106114"/>
                  <a:pt x="7485913" y="163617"/>
                </a:cubicBezTo>
                <a:cubicBezTo>
                  <a:pt x="7485913" y="221119"/>
                  <a:pt x="7532529" y="267735"/>
                  <a:pt x="7590031" y="267735"/>
                </a:cubicBezTo>
                <a:cubicBezTo>
                  <a:pt x="7647533" y="267735"/>
                  <a:pt x="7694149" y="221119"/>
                  <a:pt x="7694149" y="163617"/>
                </a:cubicBezTo>
                <a:cubicBezTo>
                  <a:pt x="7694149" y="106114"/>
                  <a:pt x="7647533" y="59498"/>
                  <a:pt x="7590031" y="59498"/>
                </a:cubicBezTo>
                <a:close/>
                <a:moveTo>
                  <a:pt x="7274472" y="59498"/>
                </a:moveTo>
                <a:cubicBezTo>
                  <a:pt x="7216970" y="59498"/>
                  <a:pt x="7170354" y="106114"/>
                  <a:pt x="7170354" y="163617"/>
                </a:cubicBezTo>
                <a:cubicBezTo>
                  <a:pt x="7170354" y="221119"/>
                  <a:pt x="7216970" y="267735"/>
                  <a:pt x="7274472" y="267735"/>
                </a:cubicBezTo>
                <a:cubicBezTo>
                  <a:pt x="7331974" y="267735"/>
                  <a:pt x="7378591" y="221119"/>
                  <a:pt x="7378591" y="163617"/>
                </a:cubicBezTo>
                <a:cubicBezTo>
                  <a:pt x="7378591" y="106114"/>
                  <a:pt x="7331974" y="59498"/>
                  <a:pt x="7274472" y="59498"/>
                </a:cubicBezTo>
                <a:close/>
                <a:moveTo>
                  <a:pt x="6958914" y="59498"/>
                </a:moveTo>
                <a:cubicBezTo>
                  <a:pt x="6901412" y="59498"/>
                  <a:pt x="6854796" y="106114"/>
                  <a:pt x="6854796" y="163617"/>
                </a:cubicBezTo>
                <a:cubicBezTo>
                  <a:pt x="6854796" y="221119"/>
                  <a:pt x="6901412" y="267735"/>
                  <a:pt x="6958914" y="267735"/>
                </a:cubicBezTo>
                <a:cubicBezTo>
                  <a:pt x="7016416" y="267735"/>
                  <a:pt x="7063032" y="221119"/>
                  <a:pt x="7063032" y="163617"/>
                </a:cubicBezTo>
                <a:cubicBezTo>
                  <a:pt x="7063032" y="106114"/>
                  <a:pt x="7016416" y="59498"/>
                  <a:pt x="6958914" y="59498"/>
                </a:cubicBezTo>
                <a:close/>
                <a:moveTo>
                  <a:pt x="6643355" y="59498"/>
                </a:moveTo>
                <a:cubicBezTo>
                  <a:pt x="6585853" y="59498"/>
                  <a:pt x="6539237" y="106114"/>
                  <a:pt x="6539237" y="163617"/>
                </a:cubicBezTo>
                <a:cubicBezTo>
                  <a:pt x="6539237" y="221119"/>
                  <a:pt x="6585853" y="267735"/>
                  <a:pt x="6643355" y="267735"/>
                </a:cubicBezTo>
                <a:cubicBezTo>
                  <a:pt x="6700857" y="267735"/>
                  <a:pt x="6747473" y="221119"/>
                  <a:pt x="6747473" y="163617"/>
                </a:cubicBezTo>
                <a:cubicBezTo>
                  <a:pt x="6747473" y="106114"/>
                  <a:pt x="6700857" y="59498"/>
                  <a:pt x="6643355" y="59498"/>
                </a:cubicBezTo>
                <a:close/>
                <a:moveTo>
                  <a:pt x="6327797" y="59498"/>
                </a:moveTo>
                <a:cubicBezTo>
                  <a:pt x="6270294" y="59498"/>
                  <a:pt x="6223678" y="106114"/>
                  <a:pt x="6223678" y="163617"/>
                </a:cubicBezTo>
                <a:cubicBezTo>
                  <a:pt x="6223678" y="221119"/>
                  <a:pt x="6270294" y="267735"/>
                  <a:pt x="6327797" y="267735"/>
                </a:cubicBezTo>
                <a:cubicBezTo>
                  <a:pt x="6385299" y="267735"/>
                  <a:pt x="6431915" y="221119"/>
                  <a:pt x="6431915" y="163617"/>
                </a:cubicBezTo>
                <a:cubicBezTo>
                  <a:pt x="6431915" y="106114"/>
                  <a:pt x="6385299" y="59498"/>
                  <a:pt x="6327797" y="59498"/>
                </a:cubicBezTo>
                <a:close/>
                <a:moveTo>
                  <a:pt x="6012238" y="59498"/>
                </a:moveTo>
                <a:cubicBezTo>
                  <a:pt x="5954736" y="59498"/>
                  <a:pt x="5908120" y="106114"/>
                  <a:pt x="5908120" y="163617"/>
                </a:cubicBezTo>
                <a:cubicBezTo>
                  <a:pt x="5908120" y="221119"/>
                  <a:pt x="5954736" y="267735"/>
                  <a:pt x="6012238" y="267735"/>
                </a:cubicBezTo>
                <a:cubicBezTo>
                  <a:pt x="6069740" y="267735"/>
                  <a:pt x="6116356" y="221119"/>
                  <a:pt x="6116356" y="163617"/>
                </a:cubicBezTo>
                <a:cubicBezTo>
                  <a:pt x="6116356" y="106114"/>
                  <a:pt x="6069740" y="59498"/>
                  <a:pt x="6012238" y="59498"/>
                </a:cubicBezTo>
                <a:close/>
                <a:moveTo>
                  <a:pt x="5696680" y="59498"/>
                </a:moveTo>
                <a:cubicBezTo>
                  <a:pt x="5639178" y="59498"/>
                  <a:pt x="5592561" y="106114"/>
                  <a:pt x="5592561" y="163617"/>
                </a:cubicBezTo>
                <a:cubicBezTo>
                  <a:pt x="5592561" y="221119"/>
                  <a:pt x="5639178" y="267735"/>
                  <a:pt x="5696680" y="267735"/>
                </a:cubicBezTo>
                <a:cubicBezTo>
                  <a:pt x="5754182" y="267735"/>
                  <a:pt x="5800798" y="221119"/>
                  <a:pt x="5800798" y="163617"/>
                </a:cubicBezTo>
                <a:cubicBezTo>
                  <a:pt x="5800798" y="106114"/>
                  <a:pt x="5754182" y="59498"/>
                  <a:pt x="5696680" y="59498"/>
                </a:cubicBezTo>
                <a:close/>
                <a:moveTo>
                  <a:pt x="5381121" y="59498"/>
                </a:moveTo>
                <a:cubicBezTo>
                  <a:pt x="5323619" y="59498"/>
                  <a:pt x="5277003" y="106114"/>
                  <a:pt x="5277003" y="163617"/>
                </a:cubicBezTo>
                <a:cubicBezTo>
                  <a:pt x="5277003" y="221119"/>
                  <a:pt x="5323619" y="267735"/>
                  <a:pt x="5381121" y="267735"/>
                </a:cubicBezTo>
                <a:cubicBezTo>
                  <a:pt x="5438623" y="267735"/>
                  <a:pt x="5485239" y="221119"/>
                  <a:pt x="5485239" y="163617"/>
                </a:cubicBezTo>
                <a:cubicBezTo>
                  <a:pt x="5485239" y="106114"/>
                  <a:pt x="5438623" y="59498"/>
                  <a:pt x="5381121" y="59498"/>
                </a:cubicBezTo>
                <a:close/>
                <a:moveTo>
                  <a:pt x="5065562" y="59498"/>
                </a:moveTo>
                <a:cubicBezTo>
                  <a:pt x="5008060" y="59498"/>
                  <a:pt x="4961444" y="106114"/>
                  <a:pt x="4961444" y="163617"/>
                </a:cubicBezTo>
                <a:cubicBezTo>
                  <a:pt x="4961444" y="221119"/>
                  <a:pt x="5008060" y="267735"/>
                  <a:pt x="5065562" y="267735"/>
                </a:cubicBezTo>
                <a:cubicBezTo>
                  <a:pt x="5123064" y="267735"/>
                  <a:pt x="5169680" y="221119"/>
                  <a:pt x="5169680" y="163617"/>
                </a:cubicBezTo>
                <a:cubicBezTo>
                  <a:pt x="5169680" y="106114"/>
                  <a:pt x="5123064" y="59498"/>
                  <a:pt x="5065562" y="59498"/>
                </a:cubicBezTo>
                <a:close/>
                <a:moveTo>
                  <a:pt x="4750004" y="59498"/>
                </a:moveTo>
                <a:cubicBezTo>
                  <a:pt x="4692501" y="59498"/>
                  <a:pt x="4645885" y="106114"/>
                  <a:pt x="4645885" y="163617"/>
                </a:cubicBezTo>
                <a:cubicBezTo>
                  <a:pt x="4645885" y="221119"/>
                  <a:pt x="4692501" y="267735"/>
                  <a:pt x="4750004" y="267735"/>
                </a:cubicBezTo>
                <a:cubicBezTo>
                  <a:pt x="4807506" y="267735"/>
                  <a:pt x="4854122" y="221119"/>
                  <a:pt x="4854122" y="163617"/>
                </a:cubicBezTo>
                <a:cubicBezTo>
                  <a:pt x="4854122" y="106114"/>
                  <a:pt x="4807506" y="59498"/>
                  <a:pt x="4750004" y="59498"/>
                </a:cubicBezTo>
                <a:close/>
                <a:moveTo>
                  <a:pt x="4434445" y="59498"/>
                </a:moveTo>
                <a:cubicBezTo>
                  <a:pt x="4376943" y="59498"/>
                  <a:pt x="4330327" y="106114"/>
                  <a:pt x="4330327" y="163617"/>
                </a:cubicBezTo>
                <a:cubicBezTo>
                  <a:pt x="4330327" y="221119"/>
                  <a:pt x="4376943" y="267735"/>
                  <a:pt x="4434445" y="267735"/>
                </a:cubicBezTo>
                <a:cubicBezTo>
                  <a:pt x="4491947" y="267735"/>
                  <a:pt x="4538564" y="221119"/>
                  <a:pt x="4538564" y="163617"/>
                </a:cubicBezTo>
                <a:cubicBezTo>
                  <a:pt x="4538564" y="106114"/>
                  <a:pt x="4491947" y="59498"/>
                  <a:pt x="4434445" y="59498"/>
                </a:cubicBezTo>
                <a:close/>
                <a:moveTo>
                  <a:pt x="4118886" y="59498"/>
                </a:moveTo>
                <a:cubicBezTo>
                  <a:pt x="4061384" y="59498"/>
                  <a:pt x="4014769" y="106114"/>
                  <a:pt x="4014769" y="163617"/>
                </a:cubicBezTo>
                <a:cubicBezTo>
                  <a:pt x="4014769" y="221119"/>
                  <a:pt x="4061384" y="267735"/>
                  <a:pt x="4118886" y="267735"/>
                </a:cubicBezTo>
                <a:cubicBezTo>
                  <a:pt x="4176388" y="267735"/>
                  <a:pt x="4223004" y="221119"/>
                  <a:pt x="4223004" y="163617"/>
                </a:cubicBezTo>
                <a:cubicBezTo>
                  <a:pt x="4223004" y="106114"/>
                  <a:pt x="4176388" y="59498"/>
                  <a:pt x="4118886" y="59498"/>
                </a:cubicBezTo>
                <a:close/>
                <a:moveTo>
                  <a:pt x="3803328" y="59498"/>
                </a:moveTo>
                <a:cubicBezTo>
                  <a:pt x="3745826" y="59498"/>
                  <a:pt x="3699210" y="106114"/>
                  <a:pt x="3699210" y="163617"/>
                </a:cubicBezTo>
                <a:cubicBezTo>
                  <a:pt x="3699210" y="221119"/>
                  <a:pt x="3745826" y="267735"/>
                  <a:pt x="3803328" y="267735"/>
                </a:cubicBezTo>
                <a:cubicBezTo>
                  <a:pt x="3860830" y="267735"/>
                  <a:pt x="3907446" y="221119"/>
                  <a:pt x="3907446" y="163617"/>
                </a:cubicBezTo>
                <a:cubicBezTo>
                  <a:pt x="3907446" y="106114"/>
                  <a:pt x="3860830" y="59498"/>
                  <a:pt x="3803328" y="59498"/>
                </a:cubicBezTo>
                <a:close/>
                <a:moveTo>
                  <a:pt x="3487769" y="59498"/>
                </a:moveTo>
                <a:cubicBezTo>
                  <a:pt x="3430267" y="59498"/>
                  <a:pt x="3383651" y="106114"/>
                  <a:pt x="3383651" y="163617"/>
                </a:cubicBezTo>
                <a:cubicBezTo>
                  <a:pt x="3383651" y="221119"/>
                  <a:pt x="3430267" y="267735"/>
                  <a:pt x="3487769" y="267735"/>
                </a:cubicBezTo>
                <a:cubicBezTo>
                  <a:pt x="3545271" y="267735"/>
                  <a:pt x="3591887" y="221119"/>
                  <a:pt x="3591887" y="163617"/>
                </a:cubicBezTo>
                <a:cubicBezTo>
                  <a:pt x="3591887" y="106114"/>
                  <a:pt x="3545271" y="59498"/>
                  <a:pt x="3487769" y="59498"/>
                </a:cubicBezTo>
                <a:close/>
                <a:moveTo>
                  <a:pt x="3172211" y="59498"/>
                </a:moveTo>
                <a:cubicBezTo>
                  <a:pt x="3114709" y="59498"/>
                  <a:pt x="3068092" y="106114"/>
                  <a:pt x="3068092" y="163617"/>
                </a:cubicBezTo>
                <a:cubicBezTo>
                  <a:pt x="3068092" y="221119"/>
                  <a:pt x="3114709" y="267735"/>
                  <a:pt x="3172211" y="267735"/>
                </a:cubicBezTo>
                <a:cubicBezTo>
                  <a:pt x="3229713" y="267735"/>
                  <a:pt x="3276329" y="221119"/>
                  <a:pt x="3276329" y="163617"/>
                </a:cubicBezTo>
                <a:cubicBezTo>
                  <a:pt x="3276329" y="106114"/>
                  <a:pt x="3229713" y="59498"/>
                  <a:pt x="3172211" y="59498"/>
                </a:cubicBezTo>
                <a:close/>
                <a:moveTo>
                  <a:pt x="2856652" y="59498"/>
                </a:moveTo>
                <a:cubicBezTo>
                  <a:pt x="2799150" y="59498"/>
                  <a:pt x="2752534" y="106114"/>
                  <a:pt x="2752534" y="163617"/>
                </a:cubicBezTo>
                <a:cubicBezTo>
                  <a:pt x="2752534" y="221119"/>
                  <a:pt x="2799150" y="267735"/>
                  <a:pt x="2856652" y="267735"/>
                </a:cubicBezTo>
                <a:cubicBezTo>
                  <a:pt x="2914154" y="267735"/>
                  <a:pt x="2960770" y="221119"/>
                  <a:pt x="2960770" y="163617"/>
                </a:cubicBezTo>
                <a:cubicBezTo>
                  <a:pt x="2960770" y="106114"/>
                  <a:pt x="2914154" y="59498"/>
                  <a:pt x="2856652" y="59498"/>
                </a:cubicBezTo>
                <a:close/>
                <a:moveTo>
                  <a:pt x="2541093" y="59498"/>
                </a:moveTo>
                <a:cubicBezTo>
                  <a:pt x="2483591" y="59498"/>
                  <a:pt x="2436975" y="106114"/>
                  <a:pt x="2436975" y="163617"/>
                </a:cubicBezTo>
                <a:cubicBezTo>
                  <a:pt x="2436975" y="221119"/>
                  <a:pt x="2483591" y="267735"/>
                  <a:pt x="2541093" y="267735"/>
                </a:cubicBezTo>
                <a:cubicBezTo>
                  <a:pt x="2598595" y="267735"/>
                  <a:pt x="2645212" y="221119"/>
                  <a:pt x="2645212" y="163617"/>
                </a:cubicBezTo>
                <a:cubicBezTo>
                  <a:pt x="2645212" y="106114"/>
                  <a:pt x="2598595" y="59498"/>
                  <a:pt x="2541093" y="59498"/>
                </a:cubicBezTo>
                <a:close/>
                <a:moveTo>
                  <a:pt x="2225535" y="59498"/>
                </a:moveTo>
                <a:cubicBezTo>
                  <a:pt x="2168033" y="59498"/>
                  <a:pt x="2121417" y="106114"/>
                  <a:pt x="2121417" y="163617"/>
                </a:cubicBezTo>
                <a:cubicBezTo>
                  <a:pt x="2121417" y="221119"/>
                  <a:pt x="2168033" y="267735"/>
                  <a:pt x="2225535" y="267735"/>
                </a:cubicBezTo>
                <a:cubicBezTo>
                  <a:pt x="2283037" y="267735"/>
                  <a:pt x="2329653" y="221119"/>
                  <a:pt x="2329653" y="163617"/>
                </a:cubicBezTo>
                <a:cubicBezTo>
                  <a:pt x="2329653" y="106114"/>
                  <a:pt x="2283037" y="59498"/>
                  <a:pt x="2225535" y="59498"/>
                </a:cubicBezTo>
                <a:close/>
                <a:moveTo>
                  <a:pt x="1909976" y="59498"/>
                </a:moveTo>
                <a:cubicBezTo>
                  <a:pt x="1852474" y="59498"/>
                  <a:pt x="1805858" y="106114"/>
                  <a:pt x="1805858" y="163617"/>
                </a:cubicBezTo>
                <a:cubicBezTo>
                  <a:pt x="1805858" y="221119"/>
                  <a:pt x="1852474" y="267735"/>
                  <a:pt x="1909976" y="267735"/>
                </a:cubicBezTo>
                <a:cubicBezTo>
                  <a:pt x="1967478" y="267735"/>
                  <a:pt x="2014094" y="221119"/>
                  <a:pt x="2014094" y="163617"/>
                </a:cubicBezTo>
                <a:cubicBezTo>
                  <a:pt x="2014094" y="106114"/>
                  <a:pt x="1967478" y="59498"/>
                  <a:pt x="1909976" y="59498"/>
                </a:cubicBezTo>
                <a:close/>
                <a:moveTo>
                  <a:pt x="1594417" y="59498"/>
                </a:moveTo>
                <a:cubicBezTo>
                  <a:pt x="1536915" y="59498"/>
                  <a:pt x="1490299" y="106114"/>
                  <a:pt x="1490299" y="163617"/>
                </a:cubicBezTo>
                <a:cubicBezTo>
                  <a:pt x="1490299" y="221119"/>
                  <a:pt x="1536915" y="267735"/>
                  <a:pt x="1594417" y="267735"/>
                </a:cubicBezTo>
                <a:cubicBezTo>
                  <a:pt x="1651919" y="267735"/>
                  <a:pt x="1698536" y="221119"/>
                  <a:pt x="1698536" y="163617"/>
                </a:cubicBezTo>
                <a:cubicBezTo>
                  <a:pt x="1698536" y="106114"/>
                  <a:pt x="1651919" y="59498"/>
                  <a:pt x="1594417" y="59498"/>
                </a:cubicBezTo>
                <a:close/>
                <a:moveTo>
                  <a:pt x="1278859" y="59498"/>
                </a:moveTo>
                <a:cubicBezTo>
                  <a:pt x="1221357" y="59498"/>
                  <a:pt x="1174741" y="106114"/>
                  <a:pt x="1174741" y="163617"/>
                </a:cubicBezTo>
                <a:cubicBezTo>
                  <a:pt x="1174741" y="221119"/>
                  <a:pt x="1221357" y="267735"/>
                  <a:pt x="1278859" y="267735"/>
                </a:cubicBezTo>
                <a:cubicBezTo>
                  <a:pt x="1336361" y="267735"/>
                  <a:pt x="1382977" y="221119"/>
                  <a:pt x="1382977" y="163617"/>
                </a:cubicBezTo>
                <a:cubicBezTo>
                  <a:pt x="1382977" y="106114"/>
                  <a:pt x="1336361" y="59498"/>
                  <a:pt x="1278859" y="59498"/>
                </a:cubicBezTo>
                <a:close/>
                <a:moveTo>
                  <a:pt x="963300" y="59498"/>
                </a:moveTo>
                <a:cubicBezTo>
                  <a:pt x="905798" y="59498"/>
                  <a:pt x="859182" y="106114"/>
                  <a:pt x="859182" y="163617"/>
                </a:cubicBezTo>
                <a:cubicBezTo>
                  <a:pt x="859182" y="221119"/>
                  <a:pt x="905798" y="267735"/>
                  <a:pt x="963300" y="267735"/>
                </a:cubicBezTo>
                <a:cubicBezTo>
                  <a:pt x="1020802" y="267735"/>
                  <a:pt x="1067418" y="221119"/>
                  <a:pt x="1067418" y="163617"/>
                </a:cubicBezTo>
                <a:cubicBezTo>
                  <a:pt x="1067418" y="106114"/>
                  <a:pt x="1020802" y="59498"/>
                  <a:pt x="963300" y="59498"/>
                </a:cubicBezTo>
                <a:close/>
                <a:moveTo>
                  <a:pt x="647742" y="59498"/>
                </a:moveTo>
                <a:cubicBezTo>
                  <a:pt x="590240" y="59498"/>
                  <a:pt x="543623" y="106114"/>
                  <a:pt x="543623" y="163617"/>
                </a:cubicBezTo>
                <a:cubicBezTo>
                  <a:pt x="543623" y="221119"/>
                  <a:pt x="590240" y="267735"/>
                  <a:pt x="647742" y="267735"/>
                </a:cubicBezTo>
                <a:cubicBezTo>
                  <a:pt x="705244" y="267735"/>
                  <a:pt x="751860" y="221119"/>
                  <a:pt x="751860" y="163617"/>
                </a:cubicBezTo>
                <a:cubicBezTo>
                  <a:pt x="751860" y="106114"/>
                  <a:pt x="705244" y="59498"/>
                  <a:pt x="647742" y="59498"/>
                </a:cubicBezTo>
                <a:close/>
                <a:moveTo>
                  <a:pt x="332183" y="59498"/>
                </a:moveTo>
                <a:cubicBezTo>
                  <a:pt x="274681" y="59498"/>
                  <a:pt x="228065" y="106114"/>
                  <a:pt x="228065" y="163617"/>
                </a:cubicBezTo>
                <a:cubicBezTo>
                  <a:pt x="228065" y="221119"/>
                  <a:pt x="274681" y="267735"/>
                  <a:pt x="332183" y="267735"/>
                </a:cubicBezTo>
                <a:cubicBezTo>
                  <a:pt x="389685" y="267735"/>
                  <a:pt x="436301" y="221119"/>
                  <a:pt x="436301" y="163617"/>
                </a:cubicBezTo>
                <a:cubicBezTo>
                  <a:pt x="436301" y="106114"/>
                  <a:pt x="389685" y="59498"/>
                  <a:pt x="332183" y="59498"/>
                </a:cubicBezTo>
                <a:close/>
                <a:moveTo>
                  <a:pt x="178490" y="0"/>
                </a:moveTo>
                <a:lnTo>
                  <a:pt x="11214858" y="0"/>
                </a:lnTo>
                <a:cubicBezTo>
                  <a:pt x="11313436" y="0"/>
                  <a:pt x="11393348" y="79912"/>
                  <a:pt x="11393348" y="178490"/>
                </a:cubicBezTo>
                <a:lnTo>
                  <a:pt x="11393348" y="711784"/>
                </a:lnTo>
                <a:lnTo>
                  <a:pt x="11393348" y="1070917"/>
                </a:lnTo>
                <a:lnTo>
                  <a:pt x="11393348" y="1078080"/>
                </a:lnTo>
                <a:lnTo>
                  <a:pt x="0" y="1078080"/>
                </a:lnTo>
                <a:lnTo>
                  <a:pt x="0" y="1070917"/>
                </a:lnTo>
                <a:lnTo>
                  <a:pt x="0" y="711784"/>
                </a:lnTo>
                <a:lnTo>
                  <a:pt x="0" y="178490"/>
                </a:lnTo>
                <a:cubicBezTo>
                  <a:pt x="0" y="79912"/>
                  <a:pt x="79912" y="0"/>
                  <a:pt x="178490" y="0"/>
                </a:cubicBez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3" name="直接连接符 12"/>
          <p:cNvCxnSpPr>
            <a:stCxn id="9" idx="182"/>
            <a:endCxn id="9" idx="179"/>
          </p:cNvCxnSpPr>
          <p:nvPr userDrawn="1"/>
        </p:nvCxnSpPr>
        <p:spPr>
          <a:xfrm>
            <a:off x="396847" y="1439267"/>
            <a:ext cx="1139334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396847" y="6075485"/>
            <a:ext cx="1139334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5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19" y="752270"/>
            <a:ext cx="829158" cy="829158"/>
          </a:xfrm>
          <a:prstGeom prst="rect">
            <a:avLst/>
          </a:prstGeom>
        </p:spPr>
      </p:pic>
      <p:sp>
        <p:nvSpPr>
          <p:cNvPr id="16" name="文本框 15"/>
          <p:cNvSpPr txBox="1"/>
          <p:nvPr userDrawn="1"/>
        </p:nvSpPr>
        <p:spPr>
          <a:xfrm>
            <a:off x="1152540" y="856387"/>
            <a:ext cx="1209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200" kern="100" dirty="0" smtClean="0">
                <a:solidFill>
                  <a:prstClr val="black"/>
                </a:solidFill>
                <a:ea typeface="华康俪金黑W8(P)" panose="020B0800000000000000" pitchFamily="34" charset="-122"/>
                <a:cs typeface="Times New Roman" panose="02020603050405020304" pitchFamily="18" charset="0"/>
              </a:rPr>
              <a:t>判断</a:t>
            </a:r>
            <a:endParaRPr lang="zh-CN" altLang="en-US" sz="3200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思维建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7" name="同侧圆角矩形 6"/>
          <p:cNvSpPr/>
          <p:nvPr userDrawn="1"/>
        </p:nvSpPr>
        <p:spPr>
          <a:xfrm flipV="1">
            <a:off x="396847" y="5599702"/>
            <a:ext cx="11393348" cy="773439"/>
          </a:xfrm>
          <a:prstGeom prst="round2Same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96847" y="1446430"/>
            <a:ext cx="11393348" cy="462905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9" name="任意多边形 8"/>
          <p:cNvSpPr/>
          <p:nvPr userDrawn="1"/>
        </p:nvSpPr>
        <p:spPr>
          <a:xfrm>
            <a:off x="396847" y="368350"/>
            <a:ext cx="11393348" cy="1078080"/>
          </a:xfrm>
          <a:custGeom>
            <a:avLst/>
            <a:gdLst>
              <a:gd name="connsiteX0" fmla="*/ 11061165 w 11393348"/>
              <a:gd name="connsiteY0" fmla="*/ 59498 h 1078080"/>
              <a:gd name="connsiteX1" fmla="*/ 10957047 w 11393348"/>
              <a:gd name="connsiteY1" fmla="*/ 163617 h 1078080"/>
              <a:gd name="connsiteX2" fmla="*/ 11061165 w 11393348"/>
              <a:gd name="connsiteY2" fmla="*/ 267735 h 1078080"/>
              <a:gd name="connsiteX3" fmla="*/ 11165283 w 11393348"/>
              <a:gd name="connsiteY3" fmla="*/ 163617 h 1078080"/>
              <a:gd name="connsiteX4" fmla="*/ 11061165 w 11393348"/>
              <a:gd name="connsiteY4" fmla="*/ 59498 h 1078080"/>
              <a:gd name="connsiteX5" fmla="*/ 10745617 w 11393348"/>
              <a:gd name="connsiteY5" fmla="*/ 59498 h 1078080"/>
              <a:gd name="connsiteX6" fmla="*/ 10641499 w 11393348"/>
              <a:gd name="connsiteY6" fmla="*/ 163617 h 1078080"/>
              <a:gd name="connsiteX7" fmla="*/ 10745617 w 11393348"/>
              <a:gd name="connsiteY7" fmla="*/ 267735 h 1078080"/>
              <a:gd name="connsiteX8" fmla="*/ 10849735 w 11393348"/>
              <a:gd name="connsiteY8" fmla="*/ 163617 h 1078080"/>
              <a:gd name="connsiteX9" fmla="*/ 10745617 w 11393348"/>
              <a:gd name="connsiteY9" fmla="*/ 59498 h 1078080"/>
              <a:gd name="connsiteX10" fmla="*/ 10430058 w 11393348"/>
              <a:gd name="connsiteY10" fmla="*/ 59498 h 1078080"/>
              <a:gd name="connsiteX11" fmla="*/ 10325940 w 11393348"/>
              <a:gd name="connsiteY11" fmla="*/ 163617 h 1078080"/>
              <a:gd name="connsiteX12" fmla="*/ 10430058 w 11393348"/>
              <a:gd name="connsiteY12" fmla="*/ 267735 h 1078080"/>
              <a:gd name="connsiteX13" fmla="*/ 10534176 w 11393348"/>
              <a:gd name="connsiteY13" fmla="*/ 163617 h 1078080"/>
              <a:gd name="connsiteX14" fmla="*/ 10430058 w 11393348"/>
              <a:gd name="connsiteY14" fmla="*/ 59498 h 1078080"/>
              <a:gd name="connsiteX15" fmla="*/ 10114500 w 11393348"/>
              <a:gd name="connsiteY15" fmla="*/ 59498 h 1078080"/>
              <a:gd name="connsiteX16" fmla="*/ 10010381 w 11393348"/>
              <a:gd name="connsiteY16" fmla="*/ 163617 h 1078080"/>
              <a:gd name="connsiteX17" fmla="*/ 10114500 w 11393348"/>
              <a:gd name="connsiteY17" fmla="*/ 267735 h 1078080"/>
              <a:gd name="connsiteX18" fmla="*/ 10218618 w 11393348"/>
              <a:gd name="connsiteY18" fmla="*/ 163617 h 1078080"/>
              <a:gd name="connsiteX19" fmla="*/ 10114500 w 11393348"/>
              <a:gd name="connsiteY19" fmla="*/ 59498 h 1078080"/>
              <a:gd name="connsiteX20" fmla="*/ 9798941 w 11393348"/>
              <a:gd name="connsiteY20" fmla="*/ 59498 h 1078080"/>
              <a:gd name="connsiteX21" fmla="*/ 9694823 w 11393348"/>
              <a:gd name="connsiteY21" fmla="*/ 163617 h 1078080"/>
              <a:gd name="connsiteX22" fmla="*/ 9798941 w 11393348"/>
              <a:gd name="connsiteY22" fmla="*/ 267735 h 1078080"/>
              <a:gd name="connsiteX23" fmla="*/ 9903059 w 11393348"/>
              <a:gd name="connsiteY23" fmla="*/ 163617 h 1078080"/>
              <a:gd name="connsiteX24" fmla="*/ 9798941 w 11393348"/>
              <a:gd name="connsiteY24" fmla="*/ 59498 h 1078080"/>
              <a:gd name="connsiteX25" fmla="*/ 9483382 w 11393348"/>
              <a:gd name="connsiteY25" fmla="*/ 59498 h 1078080"/>
              <a:gd name="connsiteX26" fmla="*/ 9379264 w 11393348"/>
              <a:gd name="connsiteY26" fmla="*/ 163617 h 1078080"/>
              <a:gd name="connsiteX27" fmla="*/ 9483382 w 11393348"/>
              <a:gd name="connsiteY27" fmla="*/ 267735 h 1078080"/>
              <a:gd name="connsiteX28" fmla="*/ 9587501 w 11393348"/>
              <a:gd name="connsiteY28" fmla="*/ 163617 h 1078080"/>
              <a:gd name="connsiteX29" fmla="*/ 9483382 w 11393348"/>
              <a:gd name="connsiteY29" fmla="*/ 59498 h 1078080"/>
              <a:gd name="connsiteX30" fmla="*/ 9167824 w 11393348"/>
              <a:gd name="connsiteY30" fmla="*/ 59498 h 1078080"/>
              <a:gd name="connsiteX31" fmla="*/ 9063706 w 11393348"/>
              <a:gd name="connsiteY31" fmla="*/ 163617 h 1078080"/>
              <a:gd name="connsiteX32" fmla="*/ 9167824 w 11393348"/>
              <a:gd name="connsiteY32" fmla="*/ 267735 h 1078080"/>
              <a:gd name="connsiteX33" fmla="*/ 9271942 w 11393348"/>
              <a:gd name="connsiteY33" fmla="*/ 163617 h 1078080"/>
              <a:gd name="connsiteX34" fmla="*/ 9167824 w 11393348"/>
              <a:gd name="connsiteY34" fmla="*/ 59498 h 1078080"/>
              <a:gd name="connsiteX35" fmla="*/ 8852265 w 11393348"/>
              <a:gd name="connsiteY35" fmla="*/ 59498 h 1078080"/>
              <a:gd name="connsiteX36" fmla="*/ 8748147 w 11393348"/>
              <a:gd name="connsiteY36" fmla="*/ 163617 h 1078080"/>
              <a:gd name="connsiteX37" fmla="*/ 8852265 w 11393348"/>
              <a:gd name="connsiteY37" fmla="*/ 267735 h 1078080"/>
              <a:gd name="connsiteX38" fmla="*/ 8956383 w 11393348"/>
              <a:gd name="connsiteY38" fmla="*/ 163617 h 1078080"/>
              <a:gd name="connsiteX39" fmla="*/ 8852265 w 11393348"/>
              <a:gd name="connsiteY39" fmla="*/ 59498 h 1078080"/>
              <a:gd name="connsiteX40" fmla="*/ 8536707 w 11393348"/>
              <a:gd name="connsiteY40" fmla="*/ 59498 h 1078080"/>
              <a:gd name="connsiteX41" fmla="*/ 8432588 w 11393348"/>
              <a:gd name="connsiteY41" fmla="*/ 163617 h 1078080"/>
              <a:gd name="connsiteX42" fmla="*/ 8536707 w 11393348"/>
              <a:gd name="connsiteY42" fmla="*/ 267735 h 1078080"/>
              <a:gd name="connsiteX43" fmla="*/ 8640825 w 11393348"/>
              <a:gd name="connsiteY43" fmla="*/ 163617 h 1078080"/>
              <a:gd name="connsiteX44" fmla="*/ 8536707 w 11393348"/>
              <a:gd name="connsiteY44" fmla="*/ 59498 h 1078080"/>
              <a:gd name="connsiteX45" fmla="*/ 8221148 w 11393348"/>
              <a:gd name="connsiteY45" fmla="*/ 59498 h 1078080"/>
              <a:gd name="connsiteX46" fmla="*/ 8117029 w 11393348"/>
              <a:gd name="connsiteY46" fmla="*/ 163617 h 1078080"/>
              <a:gd name="connsiteX47" fmla="*/ 8221148 w 11393348"/>
              <a:gd name="connsiteY47" fmla="*/ 267735 h 1078080"/>
              <a:gd name="connsiteX48" fmla="*/ 8325266 w 11393348"/>
              <a:gd name="connsiteY48" fmla="*/ 163617 h 1078080"/>
              <a:gd name="connsiteX49" fmla="*/ 8221148 w 11393348"/>
              <a:gd name="connsiteY49" fmla="*/ 59498 h 1078080"/>
              <a:gd name="connsiteX50" fmla="*/ 7905590 w 11393348"/>
              <a:gd name="connsiteY50" fmla="*/ 59498 h 1078080"/>
              <a:gd name="connsiteX51" fmla="*/ 7801471 w 11393348"/>
              <a:gd name="connsiteY51" fmla="*/ 163617 h 1078080"/>
              <a:gd name="connsiteX52" fmla="*/ 7905590 w 11393348"/>
              <a:gd name="connsiteY52" fmla="*/ 267735 h 1078080"/>
              <a:gd name="connsiteX53" fmla="*/ 8009707 w 11393348"/>
              <a:gd name="connsiteY53" fmla="*/ 163617 h 1078080"/>
              <a:gd name="connsiteX54" fmla="*/ 7905590 w 11393348"/>
              <a:gd name="connsiteY54" fmla="*/ 59498 h 1078080"/>
              <a:gd name="connsiteX55" fmla="*/ 7590031 w 11393348"/>
              <a:gd name="connsiteY55" fmla="*/ 59498 h 1078080"/>
              <a:gd name="connsiteX56" fmla="*/ 7485913 w 11393348"/>
              <a:gd name="connsiteY56" fmla="*/ 163617 h 1078080"/>
              <a:gd name="connsiteX57" fmla="*/ 7590031 w 11393348"/>
              <a:gd name="connsiteY57" fmla="*/ 267735 h 1078080"/>
              <a:gd name="connsiteX58" fmla="*/ 7694149 w 11393348"/>
              <a:gd name="connsiteY58" fmla="*/ 163617 h 1078080"/>
              <a:gd name="connsiteX59" fmla="*/ 7590031 w 11393348"/>
              <a:gd name="connsiteY59" fmla="*/ 59498 h 1078080"/>
              <a:gd name="connsiteX60" fmla="*/ 7274472 w 11393348"/>
              <a:gd name="connsiteY60" fmla="*/ 59498 h 1078080"/>
              <a:gd name="connsiteX61" fmla="*/ 7170354 w 11393348"/>
              <a:gd name="connsiteY61" fmla="*/ 163617 h 1078080"/>
              <a:gd name="connsiteX62" fmla="*/ 7274472 w 11393348"/>
              <a:gd name="connsiteY62" fmla="*/ 267735 h 1078080"/>
              <a:gd name="connsiteX63" fmla="*/ 7378591 w 11393348"/>
              <a:gd name="connsiteY63" fmla="*/ 163617 h 1078080"/>
              <a:gd name="connsiteX64" fmla="*/ 7274472 w 11393348"/>
              <a:gd name="connsiteY64" fmla="*/ 59498 h 1078080"/>
              <a:gd name="connsiteX65" fmla="*/ 6958914 w 11393348"/>
              <a:gd name="connsiteY65" fmla="*/ 59498 h 1078080"/>
              <a:gd name="connsiteX66" fmla="*/ 6854796 w 11393348"/>
              <a:gd name="connsiteY66" fmla="*/ 163617 h 1078080"/>
              <a:gd name="connsiteX67" fmla="*/ 6958914 w 11393348"/>
              <a:gd name="connsiteY67" fmla="*/ 267735 h 1078080"/>
              <a:gd name="connsiteX68" fmla="*/ 7063032 w 11393348"/>
              <a:gd name="connsiteY68" fmla="*/ 163617 h 1078080"/>
              <a:gd name="connsiteX69" fmla="*/ 6958914 w 11393348"/>
              <a:gd name="connsiteY69" fmla="*/ 59498 h 1078080"/>
              <a:gd name="connsiteX70" fmla="*/ 6643355 w 11393348"/>
              <a:gd name="connsiteY70" fmla="*/ 59498 h 1078080"/>
              <a:gd name="connsiteX71" fmla="*/ 6539237 w 11393348"/>
              <a:gd name="connsiteY71" fmla="*/ 163617 h 1078080"/>
              <a:gd name="connsiteX72" fmla="*/ 6643355 w 11393348"/>
              <a:gd name="connsiteY72" fmla="*/ 267735 h 1078080"/>
              <a:gd name="connsiteX73" fmla="*/ 6747473 w 11393348"/>
              <a:gd name="connsiteY73" fmla="*/ 163617 h 1078080"/>
              <a:gd name="connsiteX74" fmla="*/ 6643355 w 11393348"/>
              <a:gd name="connsiteY74" fmla="*/ 59498 h 1078080"/>
              <a:gd name="connsiteX75" fmla="*/ 6327797 w 11393348"/>
              <a:gd name="connsiteY75" fmla="*/ 59498 h 1078080"/>
              <a:gd name="connsiteX76" fmla="*/ 6223678 w 11393348"/>
              <a:gd name="connsiteY76" fmla="*/ 163617 h 1078080"/>
              <a:gd name="connsiteX77" fmla="*/ 6327797 w 11393348"/>
              <a:gd name="connsiteY77" fmla="*/ 267735 h 1078080"/>
              <a:gd name="connsiteX78" fmla="*/ 6431915 w 11393348"/>
              <a:gd name="connsiteY78" fmla="*/ 163617 h 1078080"/>
              <a:gd name="connsiteX79" fmla="*/ 6327797 w 11393348"/>
              <a:gd name="connsiteY79" fmla="*/ 59498 h 1078080"/>
              <a:gd name="connsiteX80" fmla="*/ 6012238 w 11393348"/>
              <a:gd name="connsiteY80" fmla="*/ 59498 h 1078080"/>
              <a:gd name="connsiteX81" fmla="*/ 5908120 w 11393348"/>
              <a:gd name="connsiteY81" fmla="*/ 163617 h 1078080"/>
              <a:gd name="connsiteX82" fmla="*/ 6012238 w 11393348"/>
              <a:gd name="connsiteY82" fmla="*/ 267735 h 1078080"/>
              <a:gd name="connsiteX83" fmla="*/ 6116356 w 11393348"/>
              <a:gd name="connsiteY83" fmla="*/ 163617 h 1078080"/>
              <a:gd name="connsiteX84" fmla="*/ 6012238 w 11393348"/>
              <a:gd name="connsiteY84" fmla="*/ 59498 h 1078080"/>
              <a:gd name="connsiteX85" fmla="*/ 5696680 w 11393348"/>
              <a:gd name="connsiteY85" fmla="*/ 59498 h 1078080"/>
              <a:gd name="connsiteX86" fmla="*/ 5592561 w 11393348"/>
              <a:gd name="connsiteY86" fmla="*/ 163617 h 1078080"/>
              <a:gd name="connsiteX87" fmla="*/ 5696680 w 11393348"/>
              <a:gd name="connsiteY87" fmla="*/ 267735 h 1078080"/>
              <a:gd name="connsiteX88" fmla="*/ 5800798 w 11393348"/>
              <a:gd name="connsiteY88" fmla="*/ 163617 h 1078080"/>
              <a:gd name="connsiteX89" fmla="*/ 5696680 w 11393348"/>
              <a:gd name="connsiteY89" fmla="*/ 59498 h 1078080"/>
              <a:gd name="connsiteX90" fmla="*/ 5381121 w 11393348"/>
              <a:gd name="connsiteY90" fmla="*/ 59498 h 1078080"/>
              <a:gd name="connsiteX91" fmla="*/ 5277003 w 11393348"/>
              <a:gd name="connsiteY91" fmla="*/ 163617 h 1078080"/>
              <a:gd name="connsiteX92" fmla="*/ 5381121 w 11393348"/>
              <a:gd name="connsiteY92" fmla="*/ 267735 h 1078080"/>
              <a:gd name="connsiteX93" fmla="*/ 5485239 w 11393348"/>
              <a:gd name="connsiteY93" fmla="*/ 163617 h 1078080"/>
              <a:gd name="connsiteX94" fmla="*/ 5381121 w 11393348"/>
              <a:gd name="connsiteY94" fmla="*/ 59498 h 1078080"/>
              <a:gd name="connsiteX95" fmla="*/ 5065562 w 11393348"/>
              <a:gd name="connsiteY95" fmla="*/ 59498 h 1078080"/>
              <a:gd name="connsiteX96" fmla="*/ 4961444 w 11393348"/>
              <a:gd name="connsiteY96" fmla="*/ 163617 h 1078080"/>
              <a:gd name="connsiteX97" fmla="*/ 5065562 w 11393348"/>
              <a:gd name="connsiteY97" fmla="*/ 267735 h 1078080"/>
              <a:gd name="connsiteX98" fmla="*/ 5169680 w 11393348"/>
              <a:gd name="connsiteY98" fmla="*/ 163617 h 1078080"/>
              <a:gd name="connsiteX99" fmla="*/ 5065562 w 11393348"/>
              <a:gd name="connsiteY99" fmla="*/ 59498 h 1078080"/>
              <a:gd name="connsiteX100" fmla="*/ 4750004 w 11393348"/>
              <a:gd name="connsiteY100" fmla="*/ 59498 h 1078080"/>
              <a:gd name="connsiteX101" fmla="*/ 4645885 w 11393348"/>
              <a:gd name="connsiteY101" fmla="*/ 163617 h 1078080"/>
              <a:gd name="connsiteX102" fmla="*/ 4750004 w 11393348"/>
              <a:gd name="connsiteY102" fmla="*/ 267735 h 1078080"/>
              <a:gd name="connsiteX103" fmla="*/ 4854122 w 11393348"/>
              <a:gd name="connsiteY103" fmla="*/ 163617 h 1078080"/>
              <a:gd name="connsiteX104" fmla="*/ 4750004 w 11393348"/>
              <a:gd name="connsiteY104" fmla="*/ 59498 h 1078080"/>
              <a:gd name="connsiteX105" fmla="*/ 4434445 w 11393348"/>
              <a:gd name="connsiteY105" fmla="*/ 59498 h 1078080"/>
              <a:gd name="connsiteX106" fmla="*/ 4330327 w 11393348"/>
              <a:gd name="connsiteY106" fmla="*/ 163617 h 1078080"/>
              <a:gd name="connsiteX107" fmla="*/ 4434445 w 11393348"/>
              <a:gd name="connsiteY107" fmla="*/ 267735 h 1078080"/>
              <a:gd name="connsiteX108" fmla="*/ 4538564 w 11393348"/>
              <a:gd name="connsiteY108" fmla="*/ 163617 h 1078080"/>
              <a:gd name="connsiteX109" fmla="*/ 4434445 w 11393348"/>
              <a:gd name="connsiteY109" fmla="*/ 59498 h 1078080"/>
              <a:gd name="connsiteX110" fmla="*/ 4118886 w 11393348"/>
              <a:gd name="connsiteY110" fmla="*/ 59498 h 1078080"/>
              <a:gd name="connsiteX111" fmla="*/ 4014769 w 11393348"/>
              <a:gd name="connsiteY111" fmla="*/ 163617 h 1078080"/>
              <a:gd name="connsiteX112" fmla="*/ 4118886 w 11393348"/>
              <a:gd name="connsiteY112" fmla="*/ 267735 h 1078080"/>
              <a:gd name="connsiteX113" fmla="*/ 4223004 w 11393348"/>
              <a:gd name="connsiteY113" fmla="*/ 163617 h 1078080"/>
              <a:gd name="connsiteX114" fmla="*/ 4118886 w 11393348"/>
              <a:gd name="connsiteY114" fmla="*/ 59498 h 1078080"/>
              <a:gd name="connsiteX115" fmla="*/ 3803328 w 11393348"/>
              <a:gd name="connsiteY115" fmla="*/ 59498 h 1078080"/>
              <a:gd name="connsiteX116" fmla="*/ 3699210 w 11393348"/>
              <a:gd name="connsiteY116" fmla="*/ 163617 h 1078080"/>
              <a:gd name="connsiteX117" fmla="*/ 3803328 w 11393348"/>
              <a:gd name="connsiteY117" fmla="*/ 267735 h 1078080"/>
              <a:gd name="connsiteX118" fmla="*/ 3907446 w 11393348"/>
              <a:gd name="connsiteY118" fmla="*/ 163617 h 1078080"/>
              <a:gd name="connsiteX119" fmla="*/ 3803328 w 11393348"/>
              <a:gd name="connsiteY119" fmla="*/ 59498 h 1078080"/>
              <a:gd name="connsiteX120" fmla="*/ 3487769 w 11393348"/>
              <a:gd name="connsiteY120" fmla="*/ 59498 h 1078080"/>
              <a:gd name="connsiteX121" fmla="*/ 3383651 w 11393348"/>
              <a:gd name="connsiteY121" fmla="*/ 163617 h 1078080"/>
              <a:gd name="connsiteX122" fmla="*/ 3487769 w 11393348"/>
              <a:gd name="connsiteY122" fmla="*/ 267735 h 1078080"/>
              <a:gd name="connsiteX123" fmla="*/ 3591887 w 11393348"/>
              <a:gd name="connsiteY123" fmla="*/ 163617 h 1078080"/>
              <a:gd name="connsiteX124" fmla="*/ 3487769 w 11393348"/>
              <a:gd name="connsiteY124" fmla="*/ 59498 h 1078080"/>
              <a:gd name="connsiteX125" fmla="*/ 3172211 w 11393348"/>
              <a:gd name="connsiteY125" fmla="*/ 59498 h 1078080"/>
              <a:gd name="connsiteX126" fmla="*/ 3068092 w 11393348"/>
              <a:gd name="connsiteY126" fmla="*/ 163617 h 1078080"/>
              <a:gd name="connsiteX127" fmla="*/ 3172211 w 11393348"/>
              <a:gd name="connsiteY127" fmla="*/ 267735 h 1078080"/>
              <a:gd name="connsiteX128" fmla="*/ 3276329 w 11393348"/>
              <a:gd name="connsiteY128" fmla="*/ 163617 h 1078080"/>
              <a:gd name="connsiteX129" fmla="*/ 3172211 w 11393348"/>
              <a:gd name="connsiteY129" fmla="*/ 59498 h 1078080"/>
              <a:gd name="connsiteX130" fmla="*/ 2856652 w 11393348"/>
              <a:gd name="connsiteY130" fmla="*/ 59498 h 1078080"/>
              <a:gd name="connsiteX131" fmla="*/ 2752534 w 11393348"/>
              <a:gd name="connsiteY131" fmla="*/ 163617 h 1078080"/>
              <a:gd name="connsiteX132" fmla="*/ 2856652 w 11393348"/>
              <a:gd name="connsiteY132" fmla="*/ 267735 h 1078080"/>
              <a:gd name="connsiteX133" fmla="*/ 2960770 w 11393348"/>
              <a:gd name="connsiteY133" fmla="*/ 163617 h 1078080"/>
              <a:gd name="connsiteX134" fmla="*/ 2856652 w 11393348"/>
              <a:gd name="connsiteY134" fmla="*/ 59498 h 1078080"/>
              <a:gd name="connsiteX135" fmla="*/ 2541093 w 11393348"/>
              <a:gd name="connsiteY135" fmla="*/ 59498 h 1078080"/>
              <a:gd name="connsiteX136" fmla="*/ 2436975 w 11393348"/>
              <a:gd name="connsiteY136" fmla="*/ 163617 h 1078080"/>
              <a:gd name="connsiteX137" fmla="*/ 2541093 w 11393348"/>
              <a:gd name="connsiteY137" fmla="*/ 267735 h 1078080"/>
              <a:gd name="connsiteX138" fmla="*/ 2645212 w 11393348"/>
              <a:gd name="connsiteY138" fmla="*/ 163617 h 1078080"/>
              <a:gd name="connsiteX139" fmla="*/ 2541093 w 11393348"/>
              <a:gd name="connsiteY139" fmla="*/ 59498 h 1078080"/>
              <a:gd name="connsiteX140" fmla="*/ 2225535 w 11393348"/>
              <a:gd name="connsiteY140" fmla="*/ 59498 h 1078080"/>
              <a:gd name="connsiteX141" fmla="*/ 2121417 w 11393348"/>
              <a:gd name="connsiteY141" fmla="*/ 163617 h 1078080"/>
              <a:gd name="connsiteX142" fmla="*/ 2225535 w 11393348"/>
              <a:gd name="connsiteY142" fmla="*/ 267735 h 1078080"/>
              <a:gd name="connsiteX143" fmla="*/ 2329653 w 11393348"/>
              <a:gd name="connsiteY143" fmla="*/ 163617 h 1078080"/>
              <a:gd name="connsiteX144" fmla="*/ 2225535 w 11393348"/>
              <a:gd name="connsiteY144" fmla="*/ 59498 h 1078080"/>
              <a:gd name="connsiteX145" fmla="*/ 1909976 w 11393348"/>
              <a:gd name="connsiteY145" fmla="*/ 59498 h 1078080"/>
              <a:gd name="connsiteX146" fmla="*/ 1805858 w 11393348"/>
              <a:gd name="connsiteY146" fmla="*/ 163617 h 1078080"/>
              <a:gd name="connsiteX147" fmla="*/ 1909976 w 11393348"/>
              <a:gd name="connsiteY147" fmla="*/ 267735 h 1078080"/>
              <a:gd name="connsiteX148" fmla="*/ 2014094 w 11393348"/>
              <a:gd name="connsiteY148" fmla="*/ 163617 h 1078080"/>
              <a:gd name="connsiteX149" fmla="*/ 1909976 w 11393348"/>
              <a:gd name="connsiteY149" fmla="*/ 59498 h 1078080"/>
              <a:gd name="connsiteX150" fmla="*/ 1594417 w 11393348"/>
              <a:gd name="connsiteY150" fmla="*/ 59498 h 1078080"/>
              <a:gd name="connsiteX151" fmla="*/ 1490299 w 11393348"/>
              <a:gd name="connsiteY151" fmla="*/ 163617 h 1078080"/>
              <a:gd name="connsiteX152" fmla="*/ 1594417 w 11393348"/>
              <a:gd name="connsiteY152" fmla="*/ 267735 h 1078080"/>
              <a:gd name="connsiteX153" fmla="*/ 1698536 w 11393348"/>
              <a:gd name="connsiteY153" fmla="*/ 163617 h 1078080"/>
              <a:gd name="connsiteX154" fmla="*/ 1594417 w 11393348"/>
              <a:gd name="connsiteY154" fmla="*/ 59498 h 1078080"/>
              <a:gd name="connsiteX155" fmla="*/ 1278859 w 11393348"/>
              <a:gd name="connsiteY155" fmla="*/ 59498 h 1078080"/>
              <a:gd name="connsiteX156" fmla="*/ 1174741 w 11393348"/>
              <a:gd name="connsiteY156" fmla="*/ 163617 h 1078080"/>
              <a:gd name="connsiteX157" fmla="*/ 1278859 w 11393348"/>
              <a:gd name="connsiteY157" fmla="*/ 267735 h 1078080"/>
              <a:gd name="connsiteX158" fmla="*/ 1382977 w 11393348"/>
              <a:gd name="connsiteY158" fmla="*/ 163617 h 1078080"/>
              <a:gd name="connsiteX159" fmla="*/ 1278859 w 11393348"/>
              <a:gd name="connsiteY159" fmla="*/ 59498 h 1078080"/>
              <a:gd name="connsiteX160" fmla="*/ 963300 w 11393348"/>
              <a:gd name="connsiteY160" fmla="*/ 59498 h 1078080"/>
              <a:gd name="connsiteX161" fmla="*/ 859182 w 11393348"/>
              <a:gd name="connsiteY161" fmla="*/ 163617 h 1078080"/>
              <a:gd name="connsiteX162" fmla="*/ 963300 w 11393348"/>
              <a:gd name="connsiteY162" fmla="*/ 267735 h 1078080"/>
              <a:gd name="connsiteX163" fmla="*/ 1067418 w 11393348"/>
              <a:gd name="connsiteY163" fmla="*/ 163617 h 1078080"/>
              <a:gd name="connsiteX164" fmla="*/ 963300 w 11393348"/>
              <a:gd name="connsiteY164" fmla="*/ 59498 h 1078080"/>
              <a:gd name="connsiteX165" fmla="*/ 647742 w 11393348"/>
              <a:gd name="connsiteY165" fmla="*/ 59498 h 1078080"/>
              <a:gd name="connsiteX166" fmla="*/ 543623 w 11393348"/>
              <a:gd name="connsiteY166" fmla="*/ 163617 h 1078080"/>
              <a:gd name="connsiteX167" fmla="*/ 647742 w 11393348"/>
              <a:gd name="connsiteY167" fmla="*/ 267735 h 1078080"/>
              <a:gd name="connsiteX168" fmla="*/ 751860 w 11393348"/>
              <a:gd name="connsiteY168" fmla="*/ 163617 h 1078080"/>
              <a:gd name="connsiteX169" fmla="*/ 647742 w 11393348"/>
              <a:gd name="connsiteY169" fmla="*/ 59498 h 1078080"/>
              <a:gd name="connsiteX170" fmla="*/ 332183 w 11393348"/>
              <a:gd name="connsiteY170" fmla="*/ 59498 h 1078080"/>
              <a:gd name="connsiteX171" fmla="*/ 228065 w 11393348"/>
              <a:gd name="connsiteY171" fmla="*/ 163617 h 1078080"/>
              <a:gd name="connsiteX172" fmla="*/ 332183 w 11393348"/>
              <a:gd name="connsiteY172" fmla="*/ 267735 h 1078080"/>
              <a:gd name="connsiteX173" fmla="*/ 436301 w 11393348"/>
              <a:gd name="connsiteY173" fmla="*/ 163617 h 1078080"/>
              <a:gd name="connsiteX174" fmla="*/ 332183 w 11393348"/>
              <a:gd name="connsiteY174" fmla="*/ 59498 h 1078080"/>
              <a:gd name="connsiteX175" fmla="*/ 178490 w 11393348"/>
              <a:gd name="connsiteY175" fmla="*/ 0 h 1078080"/>
              <a:gd name="connsiteX176" fmla="*/ 11214858 w 11393348"/>
              <a:gd name="connsiteY176" fmla="*/ 0 h 1078080"/>
              <a:gd name="connsiteX177" fmla="*/ 11393348 w 11393348"/>
              <a:gd name="connsiteY177" fmla="*/ 178490 h 1078080"/>
              <a:gd name="connsiteX178" fmla="*/ 11393348 w 11393348"/>
              <a:gd name="connsiteY178" fmla="*/ 711784 h 1078080"/>
              <a:gd name="connsiteX179" fmla="*/ 11393348 w 11393348"/>
              <a:gd name="connsiteY179" fmla="*/ 1070917 h 1078080"/>
              <a:gd name="connsiteX180" fmla="*/ 11393348 w 11393348"/>
              <a:gd name="connsiteY180" fmla="*/ 1078080 h 1078080"/>
              <a:gd name="connsiteX181" fmla="*/ 0 w 11393348"/>
              <a:gd name="connsiteY181" fmla="*/ 1078080 h 1078080"/>
              <a:gd name="connsiteX182" fmla="*/ 0 w 11393348"/>
              <a:gd name="connsiteY182" fmla="*/ 1070917 h 1078080"/>
              <a:gd name="connsiteX183" fmla="*/ 0 w 11393348"/>
              <a:gd name="connsiteY183" fmla="*/ 711784 h 1078080"/>
              <a:gd name="connsiteX184" fmla="*/ 0 w 11393348"/>
              <a:gd name="connsiteY184" fmla="*/ 178490 h 1078080"/>
              <a:gd name="connsiteX185" fmla="*/ 178490 w 11393348"/>
              <a:gd name="connsiteY185" fmla="*/ 0 h 107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11393348" h="1078080">
                <a:moveTo>
                  <a:pt x="11061165" y="59498"/>
                </a:moveTo>
                <a:cubicBezTo>
                  <a:pt x="11003663" y="59498"/>
                  <a:pt x="10957047" y="106114"/>
                  <a:pt x="10957047" y="163617"/>
                </a:cubicBezTo>
                <a:cubicBezTo>
                  <a:pt x="10957047" y="221119"/>
                  <a:pt x="11003663" y="267735"/>
                  <a:pt x="11061165" y="267735"/>
                </a:cubicBezTo>
                <a:cubicBezTo>
                  <a:pt x="11118667" y="267735"/>
                  <a:pt x="11165283" y="221119"/>
                  <a:pt x="11165283" y="163617"/>
                </a:cubicBezTo>
                <a:cubicBezTo>
                  <a:pt x="11165283" y="106114"/>
                  <a:pt x="11118667" y="59498"/>
                  <a:pt x="11061165" y="59498"/>
                </a:cubicBezTo>
                <a:close/>
                <a:moveTo>
                  <a:pt x="10745617" y="59498"/>
                </a:moveTo>
                <a:cubicBezTo>
                  <a:pt x="10688115" y="59498"/>
                  <a:pt x="10641499" y="106114"/>
                  <a:pt x="10641499" y="163617"/>
                </a:cubicBezTo>
                <a:cubicBezTo>
                  <a:pt x="10641499" y="221119"/>
                  <a:pt x="10688115" y="267735"/>
                  <a:pt x="10745617" y="267735"/>
                </a:cubicBezTo>
                <a:cubicBezTo>
                  <a:pt x="10803119" y="267735"/>
                  <a:pt x="10849735" y="221119"/>
                  <a:pt x="10849735" y="163617"/>
                </a:cubicBezTo>
                <a:cubicBezTo>
                  <a:pt x="10849735" y="106114"/>
                  <a:pt x="10803119" y="59498"/>
                  <a:pt x="10745617" y="59498"/>
                </a:cubicBezTo>
                <a:close/>
                <a:moveTo>
                  <a:pt x="10430058" y="59498"/>
                </a:moveTo>
                <a:cubicBezTo>
                  <a:pt x="10372556" y="59498"/>
                  <a:pt x="10325940" y="106114"/>
                  <a:pt x="10325940" y="163617"/>
                </a:cubicBezTo>
                <a:cubicBezTo>
                  <a:pt x="10325940" y="221119"/>
                  <a:pt x="10372556" y="267735"/>
                  <a:pt x="10430058" y="267735"/>
                </a:cubicBezTo>
                <a:cubicBezTo>
                  <a:pt x="10487560" y="267735"/>
                  <a:pt x="10534176" y="221119"/>
                  <a:pt x="10534176" y="163617"/>
                </a:cubicBezTo>
                <a:cubicBezTo>
                  <a:pt x="10534176" y="106114"/>
                  <a:pt x="10487560" y="59498"/>
                  <a:pt x="10430058" y="59498"/>
                </a:cubicBezTo>
                <a:close/>
                <a:moveTo>
                  <a:pt x="10114500" y="59498"/>
                </a:moveTo>
                <a:cubicBezTo>
                  <a:pt x="10056997" y="59498"/>
                  <a:pt x="10010381" y="106114"/>
                  <a:pt x="10010381" y="163617"/>
                </a:cubicBezTo>
                <a:cubicBezTo>
                  <a:pt x="10010381" y="221119"/>
                  <a:pt x="10056997" y="267735"/>
                  <a:pt x="10114500" y="267735"/>
                </a:cubicBezTo>
                <a:cubicBezTo>
                  <a:pt x="10172002" y="267735"/>
                  <a:pt x="10218618" y="221119"/>
                  <a:pt x="10218618" y="163617"/>
                </a:cubicBezTo>
                <a:cubicBezTo>
                  <a:pt x="10218618" y="106114"/>
                  <a:pt x="10172002" y="59498"/>
                  <a:pt x="10114500" y="59498"/>
                </a:cubicBezTo>
                <a:close/>
                <a:moveTo>
                  <a:pt x="9798941" y="59498"/>
                </a:moveTo>
                <a:cubicBezTo>
                  <a:pt x="9741439" y="59498"/>
                  <a:pt x="9694823" y="106114"/>
                  <a:pt x="9694823" y="163617"/>
                </a:cubicBezTo>
                <a:cubicBezTo>
                  <a:pt x="9694823" y="221119"/>
                  <a:pt x="9741439" y="267735"/>
                  <a:pt x="9798941" y="267735"/>
                </a:cubicBezTo>
                <a:cubicBezTo>
                  <a:pt x="9856443" y="267735"/>
                  <a:pt x="9903059" y="221119"/>
                  <a:pt x="9903059" y="163617"/>
                </a:cubicBezTo>
                <a:cubicBezTo>
                  <a:pt x="9903059" y="106114"/>
                  <a:pt x="9856443" y="59498"/>
                  <a:pt x="9798941" y="59498"/>
                </a:cubicBezTo>
                <a:close/>
                <a:moveTo>
                  <a:pt x="9483382" y="59498"/>
                </a:moveTo>
                <a:cubicBezTo>
                  <a:pt x="9425880" y="59498"/>
                  <a:pt x="9379264" y="106114"/>
                  <a:pt x="9379264" y="163617"/>
                </a:cubicBezTo>
                <a:cubicBezTo>
                  <a:pt x="9379264" y="221119"/>
                  <a:pt x="9425880" y="267735"/>
                  <a:pt x="9483382" y="267735"/>
                </a:cubicBezTo>
                <a:cubicBezTo>
                  <a:pt x="9540884" y="267735"/>
                  <a:pt x="9587501" y="221119"/>
                  <a:pt x="9587501" y="163617"/>
                </a:cubicBezTo>
                <a:cubicBezTo>
                  <a:pt x="9587501" y="106114"/>
                  <a:pt x="9540884" y="59498"/>
                  <a:pt x="9483382" y="59498"/>
                </a:cubicBezTo>
                <a:close/>
                <a:moveTo>
                  <a:pt x="9167824" y="59498"/>
                </a:moveTo>
                <a:cubicBezTo>
                  <a:pt x="9110322" y="59498"/>
                  <a:pt x="9063706" y="106114"/>
                  <a:pt x="9063706" y="163617"/>
                </a:cubicBezTo>
                <a:cubicBezTo>
                  <a:pt x="9063706" y="221119"/>
                  <a:pt x="9110322" y="267735"/>
                  <a:pt x="9167824" y="267735"/>
                </a:cubicBezTo>
                <a:cubicBezTo>
                  <a:pt x="9225326" y="267735"/>
                  <a:pt x="9271942" y="221119"/>
                  <a:pt x="9271942" y="163617"/>
                </a:cubicBezTo>
                <a:cubicBezTo>
                  <a:pt x="9271942" y="106114"/>
                  <a:pt x="9225326" y="59498"/>
                  <a:pt x="9167824" y="59498"/>
                </a:cubicBezTo>
                <a:close/>
                <a:moveTo>
                  <a:pt x="8852265" y="59498"/>
                </a:moveTo>
                <a:cubicBezTo>
                  <a:pt x="8794763" y="59498"/>
                  <a:pt x="8748147" y="106114"/>
                  <a:pt x="8748147" y="163617"/>
                </a:cubicBezTo>
                <a:cubicBezTo>
                  <a:pt x="8748147" y="221119"/>
                  <a:pt x="8794763" y="267735"/>
                  <a:pt x="8852265" y="267735"/>
                </a:cubicBezTo>
                <a:cubicBezTo>
                  <a:pt x="8909767" y="267735"/>
                  <a:pt x="8956383" y="221119"/>
                  <a:pt x="8956383" y="163617"/>
                </a:cubicBezTo>
                <a:cubicBezTo>
                  <a:pt x="8956383" y="106114"/>
                  <a:pt x="8909767" y="59498"/>
                  <a:pt x="8852265" y="59498"/>
                </a:cubicBezTo>
                <a:close/>
                <a:moveTo>
                  <a:pt x="8536707" y="59498"/>
                </a:moveTo>
                <a:cubicBezTo>
                  <a:pt x="8479204" y="59498"/>
                  <a:pt x="8432588" y="106114"/>
                  <a:pt x="8432588" y="163617"/>
                </a:cubicBezTo>
                <a:cubicBezTo>
                  <a:pt x="8432588" y="221119"/>
                  <a:pt x="8479204" y="267735"/>
                  <a:pt x="8536707" y="267735"/>
                </a:cubicBezTo>
                <a:cubicBezTo>
                  <a:pt x="8594209" y="267735"/>
                  <a:pt x="8640825" y="221119"/>
                  <a:pt x="8640825" y="163617"/>
                </a:cubicBezTo>
                <a:cubicBezTo>
                  <a:pt x="8640825" y="106114"/>
                  <a:pt x="8594209" y="59498"/>
                  <a:pt x="8536707" y="59498"/>
                </a:cubicBezTo>
                <a:close/>
                <a:moveTo>
                  <a:pt x="8221148" y="59498"/>
                </a:moveTo>
                <a:cubicBezTo>
                  <a:pt x="8163646" y="59498"/>
                  <a:pt x="8117029" y="106114"/>
                  <a:pt x="8117029" y="163617"/>
                </a:cubicBezTo>
                <a:cubicBezTo>
                  <a:pt x="8117029" y="221119"/>
                  <a:pt x="8163646" y="267735"/>
                  <a:pt x="8221148" y="267735"/>
                </a:cubicBezTo>
                <a:cubicBezTo>
                  <a:pt x="8278650" y="267735"/>
                  <a:pt x="8325266" y="221119"/>
                  <a:pt x="8325266" y="163617"/>
                </a:cubicBezTo>
                <a:cubicBezTo>
                  <a:pt x="8325266" y="106114"/>
                  <a:pt x="8278650" y="59498"/>
                  <a:pt x="8221148" y="59498"/>
                </a:cubicBezTo>
                <a:close/>
                <a:moveTo>
                  <a:pt x="7905590" y="59498"/>
                </a:moveTo>
                <a:cubicBezTo>
                  <a:pt x="7848087" y="59498"/>
                  <a:pt x="7801471" y="106114"/>
                  <a:pt x="7801471" y="163617"/>
                </a:cubicBezTo>
                <a:cubicBezTo>
                  <a:pt x="7801471" y="221119"/>
                  <a:pt x="7848087" y="267735"/>
                  <a:pt x="7905590" y="267735"/>
                </a:cubicBezTo>
                <a:cubicBezTo>
                  <a:pt x="7963092" y="267735"/>
                  <a:pt x="8009707" y="221119"/>
                  <a:pt x="8009707" y="163617"/>
                </a:cubicBezTo>
                <a:cubicBezTo>
                  <a:pt x="8009707" y="106114"/>
                  <a:pt x="7963092" y="59498"/>
                  <a:pt x="7905590" y="59498"/>
                </a:cubicBezTo>
                <a:close/>
                <a:moveTo>
                  <a:pt x="7590031" y="59498"/>
                </a:moveTo>
                <a:cubicBezTo>
                  <a:pt x="7532529" y="59498"/>
                  <a:pt x="7485913" y="106114"/>
                  <a:pt x="7485913" y="163617"/>
                </a:cubicBezTo>
                <a:cubicBezTo>
                  <a:pt x="7485913" y="221119"/>
                  <a:pt x="7532529" y="267735"/>
                  <a:pt x="7590031" y="267735"/>
                </a:cubicBezTo>
                <a:cubicBezTo>
                  <a:pt x="7647533" y="267735"/>
                  <a:pt x="7694149" y="221119"/>
                  <a:pt x="7694149" y="163617"/>
                </a:cubicBezTo>
                <a:cubicBezTo>
                  <a:pt x="7694149" y="106114"/>
                  <a:pt x="7647533" y="59498"/>
                  <a:pt x="7590031" y="59498"/>
                </a:cubicBezTo>
                <a:close/>
                <a:moveTo>
                  <a:pt x="7274472" y="59498"/>
                </a:moveTo>
                <a:cubicBezTo>
                  <a:pt x="7216970" y="59498"/>
                  <a:pt x="7170354" y="106114"/>
                  <a:pt x="7170354" y="163617"/>
                </a:cubicBezTo>
                <a:cubicBezTo>
                  <a:pt x="7170354" y="221119"/>
                  <a:pt x="7216970" y="267735"/>
                  <a:pt x="7274472" y="267735"/>
                </a:cubicBezTo>
                <a:cubicBezTo>
                  <a:pt x="7331974" y="267735"/>
                  <a:pt x="7378591" y="221119"/>
                  <a:pt x="7378591" y="163617"/>
                </a:cubicBezTo>
                <a:cubicBezTo>
                  <a:pt x="7378591" y="106114"/>
                  <a:pt x="7331974" y="59498"/>
                  <a:pt x="7274472" y="59498"/>
                </a:cubicBezTo>
                <a:close/>
                <a:moveTo>
                  <a:pt x="6958914" y="59498"/>
                </a:moveTo>
                <a:cubicBezTo>
                  <a:pt x="6901412" y="59498"/>
                  <a:pt x="6854796" y="106114"/>
                  <a:pt x="6854796" y="163617"/>
                </a:cubicBezTo>
                <a:cubicBezTo>
                  <a:pt x="6854796" y="221119"/>
                  <a:pt x="6901412" y="267735"/>
                  <a:pt x="6958914" y="267735"/>
                </a:cubicBezTo>
                <a:cubicBezTo>
                  <a:pt x="7016416" y="267735"/>
                  <a:pt x="7063032" y="221119"/>
                  <a:pt x="7063032" y="163617"/>
                </a:cubicBezTo>
                <a:cubicBezTo>
                  <a:pt x="7063032" y="106114"/>
                  <a:pt x="7016416" y="59498"/>
                  <a:pt x="6958914" y="59498"/>
                </a:cubicBezTo>
                <a:close/>
                <a:moveTo>
                  <a:pt x="6643355" y="59498"/>
                </a:moveTo>
                <a:cubicBezTo>
                  <a:pt x="6585853" y="59498"/>
                  <a:pt x="6539237" y="106114"/>
                  <a:pt x="6539237" y="163617"/>
                </a:cubicBezTo>
                <a:cubicBezTo>
                  <a:pt x="6539237" y="221119"/>
                  <a:pt x="6585853" y="267735"/>
                  <a:pt x="6643355" y="267735"/>
                </a:cubicBezTo>
                <a:cubicBezTo>
                  <a:pt x="6700857" y="267735"/>
                  <a:pt x="6747473" y="221119"/>
                  <a:pt x="6747473" y="163617"/>
                </a:cubicBezTo>
                <a:cubicBezTo>
                  <a:pt x="6747473" y="106114"/>
                  <a:pt x="6700857" y="59498"/>
                  <a:pt x="6643355" y="59498"/>
                </a:cubicBezTo>
                <a:close/>
                <a:moveTo>
                  <a:pt x="6327797" y="59498"/>
                </a:moveTo>
                <a:cubicBezTo>
                  <a:pt x="6270294" y="59498"/>
                  <a:pt x="6223678" y="106114"/>
                  <a:pt x="6223678" y="163617"/>
                </a:cubicBezTo>
                <a:cubicBezTo>
                  <a:pt x="6223678" y="221119"/>
                  <a:pt x="6270294" y="267735"/>
                  <a:pt x="6327797" y="267735"/>
                </a:cubicBezTo>
                <a:cubicBezTo>
                  <a:pt x="6385299" y="267735"/>
                  <a:pt x="6431915" y="221119"/>
                  <a:pt x="6431915" y="163617"/>
                </a:cubicBezTo>
                <a:cubicBezTo>
                  <a:pt x="6431915" y="106114"/>
                  <a:pt x="6385299" y="59498"/>
                  <a:pt x="6327797" y="59498"/>
                </a:cubicBezTo>
                <a:close/>
                <a:moveTo>
                  <a:pt x="6012238" y="59498"/>
                </a:moveTo>
                <a:cubicBezTo>
                  <a:pt x="5954736" y="59498"/>
                  <a:pt x="5908120" y="106114"/>
                  <a:pt x="5908120" y="163617"/>
                </a:cubicBezTo>
                <a:cubicBezTo>
                  <a:pt x="5908120" y="221119"/>
                  <a:pt x="5954736" y="267735"/>
                  <a:pt x="6012238" y="267735"/>
                </a:cubicBezTo>
                <a:cubicBezTo>
                  <a:pt x="6069740" y="267735"/>
                  <a:pt x="6116356" y="221119"/>
                  <a:pt x="6116356" y="163617"/>
                </a:cubicBezTo>
                <a:cubicBezTo>
                  <a:pt x="6116356" y="106114"/>
                  <a:pt x="6069740" y="59498"/>
                  <a:pt x="6012238" y="59498"/>
                </a:cubicBezTo>
                <a:close/>
                <a:moveTo>
                  <a:pt x="5696680" y="59498"/>
                </a:moveTo>
                <a:cubicBezTo>
                  <a:pt x="5639178" y="59498"/>
                  <a:pt x="5592561" y="106114"/>
                  <a:pt x="5592561" y="163617"/>
                </a:cubicBezTo>
                <a:cubicBezTo>
                  <a:pt x="5592561" y="221119"/>
                  <a:pt x="5639178" y="267735"/>
                  <a:pt x="5696680" y="267735"/>
                </a:cubicBezTo>
                <a:cubicBezTo>
                  <a:pt x="5754182" y="267735"/>
                  <a:pt x="5800798" y="221119"/>
                  <a:pt x="5800798" y="163617"/>
                </a:cubicBezTo>
                <a:cubicBezTo>
                  <a:pt x="5800798" y="106114"/>
                  <a:pt x="5754182" y="59498"/>
                  <a:pt x="5696680" y="59498"/>
                </a:cubicBezTo>
                <a:close/>
                <a:moveTo>
                  <a:pt x="5381121" y="59498"/>
                </a:moveTo>
                <a:cubicBezTo>
                  <a:pt x="5323619" y="59498"/>
                  <a:pt x="5277003" y="106114"/>
                  <a:pt x="5277003" y="163617"/>
                </a:cubicBezTo>
                <a:cubicBezTo>
                  <a:pt x="5277003" y="221119"/>
                  <a:pt x="5323619" y="267735"/>
                  <a:pt x="5381121" y="267735"/>
                </a:cubicBezTo>
                <a:cubicBezTo>
                  <a:pt x="5438623" y="267735"/>
                  <a:pt x="5485239" y="221119"/>
                  <a:pt x="5485239" y="163617"/>
                </a:cubicBezTo>
                <a:cubicBezTo>
                  <a:pt x="5485239" y="106114"/>
                  <a:pt x="5438623" y="59498"/>
                  <a:pt x="5381121" y="59498"/>
                </a:cubicBezTo>
                <a:close/>
                <a:moveTo>
                  <a:pt x="5065562" y="59498"/>
                </a:moveTo>
                <a:cubicBezTo>
                  <a:pt x="5008060" y="59498"/>
                  <a:pt x="4961444" y="106114"/>
                  <a:pt x="4961444" y="163617"/>
                </a:cubicBezTo>
                <a:cubicBezTo>
                  <a:pt x="4961444" y="221119"/>
                  <a:pt x="5008060" y="267735"/>
                  <a:pt x="5065562" y="267735"/>
                </a:cubicBezTo>
                <a:cubicBezTo>
                  <a:pt x="5123064" y="267735"/>
                  <a:pt x="5169680" y="221119"/>
                  <a:pt x="5169680" y="163617"/>
                </a:cubicBezTo>
                <a:cubicBezTo>
                  <a:pt x="5169680" y="106114"/>
                  <a:pt x="5123064" y="59498"/>
                  <a:pt x="5065562" y="59498"/>
                </a:cubicBezTo>
                <a:close/>
                <a:moveTo>
                  <a:pt x="4750004" y="59498"/>
                </a:moveTo>
                <a:cubicBezTo>
                  <a:pt x="4692501" y="59498"/>
                  <a:pt x="4645885" y="106114"/>
                  <a:pt x="4645885" y="163617"/>
                </a:cubicBezTo>
                <a:cubicBezTo>
                  <a:pt x="4645885" y="221119"/>
                  <a:pt x="4692501" y="267735"/>
                  <a:pt x="4750004" y="267735"/>
                </a:cubicBezTo>
                <a:cubicBezTo>
                  <a:pt x="4807506" y="267735"/>
                  <a:pt x="4854122" y="221119"/>
                  <a:pt x="4854122" y="163617"/>
                </a:cubicBezTo>
                <a:cubicBezTo>
                  <a:pt x="4854122" y="106114"/>
                  <a:pt x="4807506" y="59498"/>
                  <a:pt x="4750004" y="59498"/>
                </a:cubicBezTo>
                <a:close/>
                <a:moveTo>
                  <a:pt x="4434445" y="59498"/>
                </a:moveTo>
                <a:cubicBezTo>
                  <a:pt x="4376943" y="59498"/>
                  <a:pt x="4330327" y="106114"/>
                  <a:pt x="4330327" y="163617"/>
                </a:cubicBezTo>
                <a:cubicBezTo>
                  <a:pt x="4330327" y="221119"/>
                  <a:pt x="4376943" y="267735"/>
                  <a:pt x="4434445" y="267735"/>
                </a:cubicBezTo>
                <a:cubicBezTo>
                  <a:pt x="4491947" y="267735"/>
                  <a:pt x="4538564" y="221119"/>
                  <a:pt x="4538564" y="163617"/>
                </a:cubicBezTo>
                <a:cubicBezTo>
                  <a:pt x="4538564" y="106114"/>
                  <a:pt x="4491947" y="59498"/>
                  <a:pt x="4434445" y="59498"/>
                </a:cubicBezTo>
                <a:close/>
                <a:moveTo>
                  <a:pt x="4118886" y="59498"/>
                </a:moveTo>
                <a:cubicBezTo>
                  <a:pt x="4061384" y="59498"/>
                  <a:pt x="4014769" y="106114"/>
                  <a:pt x="4014769" y="163617"/>
                </a:cubicBezTo>
                <a:cubicBezTo>
                  <a:pt x="4014769" y="221119"/>
                  <a:pt x="4061384" y="267735"/>
                  <a:pt x="4118886" y="267735"/>
                </a:cubicBezTo>
                <a:cubicBezTo>
                  <a:pt x="4176388" y="267735"/>
                  <a:pt x="4223004" y="221119"/>
                  <a:pt x="4223004" y="163617"/>
                </a:cubicBezTo>
                <a:cubicBezTo>
                  <a:pt x="4223004" y="106114"/>
                  <a:pt x="4176388" y="59498"/>
                  <a:pt x="4118886" y="59498"/>
                </a:cubicBezTo>
                <a:close/>
                <a:moveTo>
                  <a:pt x="3803328" y="59498"/>
                </a:moveTo>
                <a:cubicBezTo>
                  <a:pt x="3745826" y="59498"/>
                  <a:pt x="3699210" y="106114"/>
                  <a:pt x="3699210" y="163617"/>
                </a:cubicBezTo>
                <a:cubicBezTo>
                  <a:pt x="3699210" y="221119"/>
                  <a:pt x="3745826" y="267735"/>
                  <a:pt x="3803328" y="267735"/>
                </a:cubicBezTo>
                <a:cubicBezTo>
                  <a:pt x="3860830" y="267735"/>
                  <a:pt x="3907446" y="221119"/>
                  <a:pt x="3907446" y="163617"/>
                </a:cubicBezTo>
                <a:cubicBezTo>
                  <a:pt x="3907446" y="106114"/>
                  <a:pt x="3860830" y="59498"/>
                  <a:pt x="3803328" y="59498"/>
                </a:cubicBezTo>
                <a:close/>
                <a:moveTo>
                  <a:pt x="3487769" y="59498"/>
                </a:moveTo>
                <a:cubicBezTo>
                  <a:pt x="3430267" y="59498"/>
                  <a:pt x="3383651" y="106114"/>
                  <a:pt x="3383651" y="163617"/>
                </a:cubicBezTo>
                <a:cubicBezTo>
                  <a:pt x="3383651" y="221119"/>
                  <a:pt x="3430267" y="267735"/>
                  <a:pt x="3487769" y="267735"/>
                </a:cubicBezTo>
                <a:cubicBezTo>
                  <a:pt x="3545271" y="267735"/>
                  <a:pt x="3591887" y="221119"/>
                  <a:pt x="3591887" y="163617"/>
                </a:cubicBezTo>
                <a:cubicBezTo>
                  <a:pt x="3591887" y="106114"/>
                  <a:pt x="3545271" y="59498"/>
                  <a:pt x="3487769" y="59498"/>
                </a:cubicBezTo>
                <a:close/>
                <a:moveTo>
                  <a:pt x="3172211" y="59498"/>
                </a:moveTo>
                <a:cubicBezTo>
                  <a:pt x="3114709" y="59498"/>
                  <a:pt x="3068092" y="106114"/>
                  <a:pt x="3068092" y="163617"/>
                </a:cubicBezTo>
                <a:cubicBezTo>
                  <a:pt x="3068092" y="221119"/>
                  <a:pt x="3114709" y="267735"/>
                  <a:pt x="3172211" y="267735"/>
                </a:cubicBezTo>
                <a:cubicBezTo>
                  <a:pt x="3229713" y="267735"/>
                  <a:pt x="3276329" y="221119"/>
                  <a:pt x="3276329" y="163617"/>
                </a:cubicBezTo>
                <a:cubicBezTo>
                  <a:pt x="3276329" y="106114"/>
                  <a:pt x="3229713" y="59498"/>
                  <a:pt x="3172211" y="59498"/>
                </a:cubicBezTo>
                <a:close/>
                <a:moveTo>
                  <a:pt x="2856652" y="59498"/>
                </a:moveTo>
                <a:cubicBezTo>
                  <a:pt x="2799150" y="59498"/>
                  <a:pt x="2752534" y="106114"/>
                  <a:pt x="2752534" y="163617"/>
                </a:cubicBezTo>
                <a:cubicBezTo>
                  <a:pt x="2752534" y="221119"/>
                  <a:pt x="2799150" y="267735"/>
                  <a:pt x="2856652" y="267735"/>
                </a:cubicBezTo>
                <a:cubicBezTo>
                  <a:pt x="2914154" y="267735"/>
                  <a:pt x="2960770" y="221119"/>
                  <a:pt x="2960770" y="163617"/>
                </a:cubicBezTo>
                <a:cubicBezTo>
                  <a:pt x="2960770" y="106114"/>
                  <a:pt x="2914154" y="59498"/>
                  <a:pt x="2856652" y="59498"/>
                </a:cubicBezTo>
                <a:close/>
                <a:moveTo>
                  <a:pt x="2541093" y="59498"/>
                </a:moveTo>
                <a:cubicBezTo>
                  <a:pt x="2483591" y="59498"/>
                  <a:pt x="2436975" y="106114"/>
                  <a:pt x="2436975" y="163617"/>
                </a:cubicBezTo>
                <a:cubicBezTo>
                  <a:pt x="2436975" y="221119"/>
                  <a:pt x="2483591" y="267735"/>
                  <a:pt x="2541093" y="267735"/>
                </a:cubicBezTo>
                <a:cubicBezTo>
                  <a:pt x="2598595" y="267735"/>
                  <a:pt x="2645212" y="221119"/>
                  <a:pt x="2645212" y="163617"/>
                </a:cubicBezTo>
                <a:cubicBezTo>
                  <a:pt x="2645212" y="106114"/>
                  <a:pt x="2598595" y="59498"/>
                  <a:pt x="2541093" y="59498"/>
                </a:cubicBezTo>
                <a:close/>
                <a:moveTo>
                  <a:pt x="2225535" y="59498"/>
                </a:moveTo>
                <a:cubicBezTo>
                  <a:pt x="2168033" y="59498"/>
                  <a:pt x="2121417" y="106114"/>
                  <a:pt x="2121417" y="163617"/>
                </a:cubicBezTo>
                <a:cubicBezTo>
                  <a:pt x="2121417" y="221119"/>
                  <a:pt x="2168033" y="267735"/>
                  <a:pt x="2225535" y="267735"/>
                </a:cubicBezTo>
                <a:cubicBezTo>
                  <a:pt x="2283037" y="267735"/>
                  <a:pt x="2329653" y="221119"/>
                  <a:pt x="2329653" y="163617"/>
                </a:cubicBezTo>
                <a:cubicBezTo>
                  <a:pt x="2329653" y="106114"/>
                  <a:pt x="2283037" y="59498"/>
                  <a:pt x="2225535" y="59498"/>
                </a:cubicBezTo>
                <a:close/>
                <a:moveTo>
                  <a:pt x="1909976" y="59498"/>
                </a:moveTo>
                <a:cubicBezTo>
                  <a:pt x="1852474" y="59498"/>
                  <a:pt x="1805858" y="106114"/>
                  <a:pt x="1805858" y="163617"/>
                </a:cubicBezTo>
                <a:cubicBezTo>
                  <a:pt x="1805858" y="221119"/>
                  <a:pt x="1852474" y="267735"/>
                  <a:pt x="1909976" y="267735"/>
                </a:cubicBezTo>
                <a:cubicBezTo>
                  <a:pt x="1967478" y="267735"/>
                  <a:pt x="2014094" y="221119"/>
                  <a:pt x="2014094" y="163617"/>
                </a:cubicBezTo>
                <a:cubicBezTo>
                  <a:pt x="2014094" y="106114"/>
                  <a:pt x="1967478" y="59498"/>
                  <a:pt x="1909976" y="59498"/>
                </a:cubicBezTo>
                <a:close/>
                <a:moveTo>
                  <a:pt x="1594417" y="59498"/>
                </a:moveTo>
                <a:cubicBezTo>
                  <a:pt x="1536915" y="59498"/>
                  <a:pt x="1490299" y="106114"/>
                  <a:pt x="1490299" y="163617"/>
                </a:cubicBezTo>
                <a:cubicBezTo>
                  <a:pt x="1490299" y="221119"/>
                  <a:pt x="1536915" y="267735"/>
                  <a:pt x="1594417" y="267735"/>
                </a:cubicBezTo>
                <a:cubicBezTo>
                  <a:pt x="1651919" y="267735"/>
                  <a:pt x="1698536" y="221119"/>
                  <a:pt x="1698536" y="163617"/>
                </a:cubicBezTo>
                <a:cubicBezTo>
                  <a:pt x="1698536" y="106114"/>
                  <a:pt x="1651919" y="59498"/>
                  <a:pt x="1594417" y="59498"/>
                </a:cubicBezTo>
                <a:close/>
                <a:moveTo>
                  <a:pt x="1278859" y="59498"/>
                </a:moveTo>
                <a:cubicBezTo>
                  <a:pt x="1221357" y="59498"/>
                  <a:pt x="1174741" y="106114"/>
                  <a:pt x="1174741" y="163617"/>
                </a:cubicBezTo>
                <a:cubicBezTo>
                  <a:pt x="1174741" y="221119"/>
                  <a:pt x="1221357" y="267735"/>
                  <a:pt x="1278859" y="267735"/>
                </a:cubicBezTo>
                <a:cubicBezTo>
                  <a:pt x="1336361" y="267735"/>
                  <a:pt x="1382977" y="221119"/>
                  <a:pt x="1382977" y="163617"/>
                </a:cubicBezTo>
                <a:cubicBezTo>
                  <a:pt x="1382977" y="106114"/>
                  <a:pt x="1336361" y="59498"/>
                  <a:pt x="1278859" y="59498"/>
                </a:cubicBezTo>
                <a:close/>
                <a:moveTo>
                  <a:pt x="963300" y="59498"/>
                </a:moveTo>
                <a:cubicBezTo>
                  <a:pt x="905798" y="59498"/>
                  <a:pt x="859182" y="106114"/>
                  <a:pt x="859182" y="163617"/>
                </a:cubicBezTo>
                <a:cubicBezTo>
                  <a:pt x="859182" y="221119"/>
                  <a:pt x="905798" y="267735"/>
                  <a:pt x="963300" y="267735"/>
                </a:cubicBezTo>
                <a:cubicBezTo>
                  <a:pt x="1020802" y="267735"/>
                  <a:pt x="1067418" y="221119"/>
                  <a:pt x="1067418" y="163617"/>
                </a:cubicBezTo>
                <a:cubicBezTo>
                  <a:pt x="1067418" y="106114"/>
                  <a:pt x="1020802" y="59498"/>
                  <a:pt x="963300" y="59498"/>
                </a:cubicBezTo>
                <a:close/>
                <a:moveTo>
                  <a:pt x="647742" y="59498"/>
                </a:moveTo>
                <a:cubicBezTo>
                  <a:pt x="590240" y="59498"/>
                  <a:pt x="543623" y="106114"/>
                  <a:pt x="543623" y="163617"/>
                </a:cubicBezTo>
                <a:cubicBezTo>
                  <a:pt x="543623" y="221119"/>
                  <a:pt x="590240" y="267735"/>
                  <a:pt x="647742" y="267735"/>
                </a:cubicBezTo>
                <a:cubicBezTo>
                  <a:pt x="705244" y="267735"/>
                  <a:pt x="751860" y="221119"/>
                  <a:pt x="751860" y="163617"/>
                </a:cubicBezTo>
                <a:cubicBezTo>
                  <a:pt x="751860" y="106114"/>
                  <a:pt x="705244" y="59498"/>
                  <a:pt x="647742" y="59498"/>
                </a:cubicBezTo>
                <a:close/>
                <a:moveTo>
                  <a:pt x="332183" y="59498"/>
                </a:moveTo>
                <a:cubicBezTo>
                  <a:pt x="274681" y="59498"/>
                  <a:pt x="228065" y="106114"/>
                  <a:pt x="228065" y="163617"/>
                </a:cubicBezTo>
                <a:cubicBezTo>
                  <a:pt x="228065" y="221119"/>
                  <a:pt x="274681" y="267735"/>
                  <a:pt x="332183" y="267735"/>
                </a:cubicBezTo>
                <a:cubicBezTo>
                  <a:pt x="389685" y="267735"/>
                  <a:pt x="436301" y="221119"/>
                  <a:pt x="436301" y="163617"/>
                </a:cubicBezTo>
                <a:cubicBezTo>
                  <a:pt x="436301" y="106114"/>
                  <a:pt x="389685" y="59498"/>
                  <a:pt x="332183" y="59498"/>
                </a:cubicBezTo>
                <a:close/>
                <a:moveTo>
                  <a:pt x="178490" y="0"/>
                </a:moveTo>
                <a:lnTo>
                  <a:pt x="11214858" y="0"/>
                </a:lnTo>
                <a:cubicBezTo>
                  <a:pt x="11313436" y="0"/>
                  <a:pt x="11393348" y="79912"/>
                  <a:pt x="11393348" y="178490"/>
                </a:cubicBezTo>
                <a:lnTo>
                  <a:pt x="11393348" y="711784"/>
                </a:lnTo>
                <a:lnTo>
                  <a:pt x="11393348" y="1070917"/>
                </a:lnTo>
                <a:lnTo>
                  <a:pt x="11393348" y="1078080"/>
                </a:lnTo>
                <a:lnTo>
                  <a:pt x="0" y="1078080"/>
                </a:lnTo>
                <a:lnTo>
                  <a:pt x="0" y="1070917"/>
                </a:lnTo>
                <a:lnTo>
                  <a:pt x="0" y="711784"/>
                </a:lnTo>
                <a:lnTo>
                  <a:pt x="0" y="178490"/>
                </a:lnTo>
                <a:cubicBezTo>
                  <a:pt x="0" y="79912"/>
                  <a:pt x="79912" y="0"/>
                  <a:pt x="178490" y="0"/>
                </a:cubicBez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3" name="直接连接符 12"/>
          <p:cNvCxnSpPr>
            <a:stCxn id="9" idx="182"/>
            <a:endCxn id="9" idx="179"/>
          </p:cNvCxnSpPr>
          <p:nvPr userDrawn="1"/>
        </p:nvCxnSpPr>
        <p:spPr>
          <a:xfrm>
            <a:off x="396847" y="1439267"/>
            <a:ext cx="1139334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396847" y="6075485"/>
            <a:ext cx="1139334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93923" y="902682"/>
            <a:ext cx="8568812" cy="529758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5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19" y="752270"/>
            <a:ext cx="829158" cy="829158"/>
          </a:xfrm>
          <a:prstGeom prst="rect">
            <a:avLst/>
          </a:prstGeom>
        </p:spPr>
      </p:pic>
      <p:sp>
        <p:nvSpPr>
          <p:cNvPr id="16" name="文本框 15"/>
          <p:cNvSpPr txBox="1"/>
          <p:nvPr userDrawn="1"/>
        </p:nvSpPr>
        <p:spPr>
          <a:xfrm>
            <a:off x="1152540" y="856387"/>
            <a:ext cx="2428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200" kern="100" dirty="0" smtClean="0">
                <a:solidFill>
                  <a:prstClr val="black"/>
                </a:solidFill>
                <a:ea typeface="华康俪金黑W8(P)" panose="020B0800000000000000" pitchFamily="34" charset="-122"/>
                <a:cs typeface="Times New Roman" panose="02020603050405020304" pitchFamily="18" charset="0"/>
              </a:rPr>
              <a:t>核心归纳</a:t>
            </a:r>
            <a:endParaRPr lang="zh-CN" altLang="en-US" sz="3200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思维建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7" name="同侧圆角矩形 6"/>
          <p:cNvSpPr/>
          <p:nvPr userDrawn="1"/>
        </p:nvSpPr>
        <p:spPr>
          <a:xfrm flipV="1">
            <a:off x="396847" y="5599702"/>
            <a:ext cx="11393348" cy="773439"/>
          </a:xfrm>
          <a:prstGeom prst="round2Same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96847" y="1446430"/>
            <a:ext cx="11393348" cy="462905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9" name="任意多边形 8"/>
          <p:cNvSpPr/>
          <p:nvPr userDrawn="1"/>
        </p:nvSpPr>
        <p:spPr>
          <a:xfrm>
            <a:off x="396847" y="368350"/>
            <a:ext cx="11393348" cy="1078080"/>
          </a:xfrm>
          <a:custGeom>
            <a:avLst/>
            <a:gdLst>
              <a:gd name="connsiteX0" fmla="*/ 11061165 w 11393348"/>
              <a:gd name="connsiteY0" fmla="*/ 59498 h 1078080"/>
              <a:gd name="connsiteX1" fmla="*/ 10957047 w 11393348"/>
              <a:gd name="connsiteY1" fmla="*/ 163617 h 1078080"/>
              <a:gd name="connsiteX2" fmla="*/ 11061165 w 11393348"/>
              <a:gd name="connsiteY2" fmla="*/ 267735 h 1078080"/>
              <a:gd name="connsiteX3" fmla="*/ 11165283 w 11393348"/>
              <a:gd name="connsiteY3" fmla="*/ 163617 h 1078080"/>
              <a:gd name="connsiteX4" fmla="*/ 11061165 w 11393348"/>
              <a:gd name="connsiteY4" fmla="*/ 59498 h 1078080"/>
              <a:gd name="connsiteX5" fmla="*/ 10745617 w 11393348"/>
              <a:gd name="connsiteY5" fmla="*/ 59498 h 1078080"/>
              <a:gd name="connsiteX6" fmla="*/ 10641499 w 11393348"/>
              <a:gd name="connsiteY6" fmla="*/ 163617 h 1078080"/>
              <a:gd name="connsiteX7" fmla="*/ 10745617 w 11393348"/>
              <a:gd name="connsiteY7" fmla="*/ 267735 h 1078080"/>
              <a:gd name="connsiteX8" fmla="*/ 10849735 w 11393348"/>
              <a:gd name="connsiteY8" fmla="*/ 163617 h 1078080"/>
              <a:gd name="connsiteX9" fmla="*/ 10745617 w 11393348"/>
              <a:gd name="connsiteY9" fmla="*/ 59498 h 1078080"/>
              <a:gd name="connsiteX10" fmla="*/ 10430058 w 11393348"/>
              <a:gd name="connsiteY10" fmla="*/ 59498 h 1078080"/>
              <a:gd name="connsiteX11" fmla="*/ 10325940 w 11393348"/>
              <a:gd name="connsiteY11" fmla="*/ 163617 h 1078080"/>
              <a:gd name="connsiteX12" fmla="*/ 10430058 w 11393348"/>
              <a:gd name="connsiteY12" fmla="*/ 267735 h 1078080"/>
              <a:gd name="connsiteX13" fmla="*/ 10534176 w 11393348"/>
              <a:gd name="connsiteY13" fmla="*/ 163617 h 1078080"/>
              <a:gd name="connsiteX14" fmla="*/ 10430058 w 11393348"/>
              <a:gd name="connsiteY14" fmla="*/ 59498 h 1078080"/>
              <a:gd name="connsiteX15" fmla="*/ 10114500 w 11393348"/>
              <a:gd name="connsiteY15" fmla="*/ 59498 h 1078080"/>
              <a:gd name="connsiteX16" fmla="*/ 10010381 w 11393348"/>
              <a:gd name="connsiteY16" fmla="*/ 163617 h 1078080"/>
              <a:gd name="connsiteX17" fmla="*/ 10114500 w 11393348"/>
              <a:gd name="connsiteY17" fmla="*/ 267735 h 1078080"/>
              <a:gd name="connsiteX18" fmla="*/ 10218618 w 11393348"/>
              <a:gd name="connsiteY18" fmla="*/ 163617 h 1078080"/>
              <a:gd name="connsiteX19" fmla="*/ 10114500 w 11393348"/>
              <a:gd name="connsiteY19" fmla="*/ 59498 h 1078080"/>
              <a:gd name="connsiteX20" fmla="*/ 9798941 w 11393348"/>
              <a:gd name="connsiteY20" fmla="*/ 59498 h 1078080"/>
              <a:gd name="connsiteX21" fmla="*/ 9694823 w 11393348"/>
              <a:gd name="connsiteY21" fmla="*/ 163617 h 1078080"/>
              <a:gd name="connsiteX22" fmla="*/ 9798941 w 11393348"/>
              <a:gd name="connsiteY22" fmla="*/ 267735 h 1078080"/>
              <a:gd name="connsiteX23" fmla="*/ 9903059 w 11393348"/>
              <a:gd name="connsiteY23" fmla="*/ 163617 h 1078080"/>
              <a:gd name="connsiteX24" fmla="*/ 9798941 w 11393348"/>
              <a:gd name="connsiteY24" fmla="*/ 59498 h 1078080"/>
              <a:gd name="connsiteX25" fmla="*/ 9483382 w 11393348"/>
              <a:gd name="connsiteY25" fmla="*/ 59498 h 1078080"/>
              <a:gd name="connsiteX26" fmla="*/ 9379264 w 11393348"/>
              <a:gd name="connsiteY26" fmla="*/ 163617 h 1078080"/>
              <a:gd name="connsiteX27" fmla="*/ 9483382 w 11393348"/>
              <a:gd name="connsiteY27" fmla="*/ 267735 h 1078080"/>
              <a:gd name="connsiteX28" fmla="*/ 9587501 w 11393348"/>
              <a:gd name="connsiteY28" fmla="*/ 163617 h 1078080"/>
              <a:gd name="connsiteX29" fmla="*/ 9483382 w 11393348"/>
              <a:gd name="connsiteY29" fmla="*/ 59498 h 1078080"/>
              <a:gd name="connsiteX30" fmla="*/ 9167824 w 11393348"/>
              <a:gd name="connsiteY30" fmla="*/ 59498 h 1078080"/>
              <a:gd name="connsiteX31" fmla="*/ 9063706 w 11393348"/>
              <a:gd name="connsiteY31" fmla="*/ 163617 h 1078080"/>
              <a:gd name="connsiteX32" fmla="*/ 9167824 w 11393348"/>
              <a:gd name="connsiteY32" fmla="*/ 267735 h 1078080"/>
              <a:gd name="connsiteX33" fmla="*/ 9271942 w 11393348"/>
              <a:gd name="connsiteY33" fmla="*/ 163617 h 1078080"/>
              <a:gd name="connsiteX34" fmla="*/ 9167824 w 11393348"/>
              <a:gd name="connsiteY34" fmla="*/ 59498 h 1078080"/>
              <a:gd name="connsiteX35" fmla="*/ 8852265 w 11393348"/>
              <a:gd name="connsiteY35" fmla="*/ 59498 h 1078080"/>
              <a:gd name="connsiteX36" fmla="*/ 8748147 w 11393348"/>
              <a:gd name="connsiteY36" fmla="*/ 163617 h 1078080"/>
              <a:gd name="connsiteX37" fmla="*/ 8852265 w 11393348"/>
              <a:gd name="connsiteY37" fmla="*/ 267735 h 1078080"/>
              <a:gd name="connsiteX38" fmla="*/ 8956383 w 11393348"/>
              <a:gd name="connsiteY38" fmla="*/ 163617 h 1078080"/>
              <a:gd name="connsiteX39" fmla="*/ 8852265 w 11393348"/>
              <a:gd name="connsiteY39" fmla="*/ 59498 h 1078080"/>
              <a:gd name="connsiteX40" fmla="*/ 8536707 w 11393348"/>
              <a:gd name="connsiteY40" fmla="*/ 59498 h 1078080"/>
              <a:gd name="connsiteX41" fmla="*/ 8432588 w 11393348"/>
              <a:gd name="connsiteY41" fmla="*/ 163617 h 1078080"/>
              <a:gd name="connsiteX42" fmla="*/ 8536707 w 11393348"/>
              <a:gd name="connsiteY42" fmla="*/ 267735 h 1078080"/>
              <a:gd name="connsiteX43" fmla="*/ 8640825 w 11393348"/>
              <a:gd name="connsiteY43" fmla="*/ 163617 h 1078080"/>
              <a:gd name="connsiteX44" fmla="*/ 8536707 w 11393348"/>
              <a:gd name="connsiteY44" fmla="*/ 59498 h 1078080"/>
              <a:gd name="connsiteX45" fmla="*/ 8221148 w 11393348"/>
              <a:gd name="connsiteY45" fmla="*/ 59498 h 1078080"/>
              <a:gd name="connsiteX46" fmla="*/ 8117029 w 11393348"/>
              <a:gd name="connsiteY46" fmla="*/ 163617 h 1078080"/>
              <a:gd name="connsiteX47" fmla="*/ 8221148 w 11393348"/>
              <a:gd name="connsiteY47" fmla="*/ 267735 h 1078080"/>
              <a:gd name="connsiteX48" fmla="*/ 8325266 w 11393348"/>
              <a:gd name="connsiteY48" fmla="*/ 163617 h 1078080"/>
              <a:gd name="connsiteX49" fmla="*/ 8221148 w 11393348"/>
              <a:gd name="connsiteY49" fmla="*/ 59498 h 1078080"/>
              <a:gd name="connsiteX50" fmla="*/ 7905590 w 11393348"/>
              <a:gd name="connsiteY50" fmla="*/ 59498 h 1078080"/>
              <a:gd name="connsiteX51" fmla="*/ 7801471 w 11393348"/>
              <a:gd name="connsiteY51" fmla="*/ 163617 h 1078080"/>
              <a:gd name="connsiteX52" fmla="*/ 7905590 w 11393348"/>
              <a:gd name="connsiteY52" fmla="*/ 267735 h 1078080"/>
              <a:gd name="connsiteX53" fmla="*/ 8009707 w 11393348"/>
              <a:gd name="connsiteY53" fmla="*/ 163617 h 1078080"/>
              <a:gd name="connsiteX54" fmla="*/ 7905590 w 11393348"/>
              <a:gd name="connsiteY54" fmla="*/ 59498 h 1078080"/>
              <a:gd name="connsiteX55" fmla="*/ 7590031 w 11393348"/>
              <a:gd name="connsiteY55" fmla="*/ 59498 h 1078080"/>
              <a:gd name="connsiteX56" fmla="*/ 7485913 w 11393348"/>
              <a:gd name="connsiteY56" fmla="*/ 163617 h 1078080"/>
              <a:gd name="connsiteX57" fmla="*/ 7590031 w 11393348"/>
              <a:gd name="connsiteY57" fmla="*/ 267735 h 1078080"/>
              <a:gd name="connsiteX58" fmla="*/ 7694149 w 11393348"/>
              <a:gd name="connsiteY58" fmla="*/ 163617 h 1078080"/>
              <a:gd name="connsiteX59" fmla="*/ 7590031 w 11393348"/>
              <a:gd name="connsiteY59" fmla="*/ 59498 h 1078080"/>
              <a:gd name="connsiteX60" fmla="*/ 7274472 w 11393348"/>
              <a:gd name="connsiteY60" fmla="*/ 59498 h 1078080"/>
              <a:gd name="connsiteX61" fmla="*/ 7170354 w 11393348"/>
              <a:gd name="connsiteY61" fmla="*/ 163617 h 1078080"/>
              <a:gd name="connsiteX62" fmla="*/ 7274472 w 11393348"/>
              <a:gd name="connsiteY62" fmla="*/ 267735 h 1078080"/>
              <a:gd name="connsiteX63" fmla="*/ 7378591 w 11393348"/>
              <a:gd name="connsiteY63" fmla="*/ 163617 h 1078080"/>
              <a:gd name="connsiteX64" fmla="*/ 7274472 w 11393348"/>
              <a:gd name="connsiteY64" fmla="*/ 59498 h 1078080"/>
              <a:gd name="connsiteX65" fmla="*/ 6958914 w 11393348"/>
              <a:gd name="connsiteY65" fmla="*/ 59498 h 1078080"/>
              <a:gd name="connsiteX66" fmla="*/ 6854796 w 11393348"/>
              <a:gd name="connsiteY66" fmla="*/ 163617 h 1078080"/>
              <a:gd name="connsiteX67" fmla="*/ 6958914 w 11393348"/>
              <a:gd name="connsiteY67" fmla="*/ 267735 h 1078080"/>
              <a:gd name="connsiteX68" fmla="*/ 7063032 w 11393348"/>
              <a:gd name="connsiteY68" fmla="*/ 163617 h 1078080"/>
              <a:gd name="connsiteX69" fmla="*/ 6958914 w 11393348"/>
              <a:gd name="connsiteY69" fmla="*/ 59498 h 1078080"/>
              <a:gd name="connsiteX70" fmla="*/ 6643355 w 11393348"/>
              <a:gd name="connsiteY70" fmla="*/ 59498 h 1078080"/>
              <a:gd name="connsiteX71" fmla="*/ 6539237 w 11393348"/>
              <a:gd name="connsiteY71" fmla="*/ 163617 h 1078080"/>
              <a:gd name="connsiteX72" fmla="*/ 6643355 w 11393348"/>
              <a:gd name="connsiteY72" fmla="*/ 267735 h 1078080"/>
              <a:gd name="connsiteX73" fmla="*/ 6747473 w 11393348"/>
              <a:gd name="connsiteY73" fmla="*/ 163617 h 1078080"/>
              <a:gd name="connsiteX74" fmla="*/ 6643355 w 11393348"/>
              <a:gd name="connsiteY74" fmla="*/ 59498 h 1078080"/>
              <a:gd name="connsiteX75" fmla="*/ 6327797 w 11393348"/>
              <a:gd name="connsiteY75" fmla="*/ 59498 h 1078080"/>
              <a:gd name="connsiteX76" fmla="*/ 6223678 w 11393348"/>
              <a:gd name="connsiteY76" fmla="*/ 163617 h 1078080"/>
              <a:gd name="connsiteX77" fmla="*/ 6327797 w 11393348"/>
              <a:gd name="connsiteY77" fmla="*/ 267735 h 1078080"/>
              <a:gd name="connsiteX78" fmla="*/ 6431915 w 11393348"/>
              <a:gd name="connsiteY78" fmla="*/ 163617 h 1078080"/>
              <a:gd name="connsiteX79" fmla="*/ 6327797 w 11393348"/>
              <a:gd name="connsiteY79" fmla="*/ 59498 h 1078080"/>
              <a:gd name="connsiteX80" fmla="*/ 6012238 w 11393348"/>
              <a:gd name="connsiteY80" fmla="*/ 59498 h 1078080"/>
              <a:gd name="connsiteX81" fmla="*/ 5908120 w 11393348"/>
              <a:gd name="connsiteY81" fmla="*/ 163617 h 1078080"/>
              <a:gd name="connsiteX82" fmla="*/ 6012238 w 11393348"/>
              <a:gd name="connsiteY82" fmla="*/ 267735 h 1078080"/>
              <a:gd name="connsiteX83" fmla="*/ 6116356 w 11393348"/>
              <a:gd name="connsiteY83" fmla="*/ 163617 h 1078080"/>
              <a:gd name="connsiteX84" fmla="*/ 6012238 w 11393348"/>
              <a:gd name="connsiteY84" fmla="*/ 59498 h 1078080"/>
              <a:gd name="connsiteX85" fmla="*/ 5696680 w 11393348"/>
              <a:gd name="connsiteY85" fmla="*/ 59498 h 1078080"/>
              <a:gd name="connsiteX86" fmla="*/ 5592561 w 11393348"/>
              <a:gd name="connsiteY86" fmla="*/ 163617 h 1078080"/>
              <a:gd name="connsiteX87" fmla="*/ 5696680 w 11393348"/>
              <a:gd name="connsiteY87" fmla="*/ 267735 h 1078080"/>
              <a:gd name="connsiteX88" fmla="*/ 5800798 w 11393348"/>
              <a:gd name="connsiteY88" fmla="*/ 163617 h 1078080"/>
              <a:gd name="connsiteX89" fmla="*/ 5696680 w 11393348"/>
              <a:gd name="connsiteY89" fmla="*/ 59498 h 1078080"/>
              <a:gd name="connsiteX90" fmla="*/ 5381121 w 11393348"/>
              <a:gd name="connsiteY90" fmla="*/ 59498 h 1078080"/>
              <a:gd name="connsiteX91" fmla="*/ 5277003 w 11393348"/>
              <a:gd name="connsiteY91" fmla="*/ 163617 h 1078080"/>
              <a:gd name="connsiteX92" fmla="*/ 5381121 w 11393348"/>
              <a:gd name="connsiteY92" fmla="*/ 267735 h 1078080"/>
              <a:gd name="connsiteX93" fmla="*/ 5485239 w 11393348"/>
              <a:gd name="connsiteY93" fmla="*/ 163617 h 1078080"/>
              <a:gd name="connsiteX94" fmla="*/ 5381121 w 11393348"/>
              <a:gd name="connsiteY94" fmla="*/ 59498 h 1078080"/>
              <a:gd name="connsiteX95" fmla="*/ 5065562 w 11393348"/>
              <a:gd name="connsiteY95" fmla="*/ 59498 h 1078080"/>
              <a:gd name="connsiteX96" fmla="*/ 4961444 w 11393348"/>
              <a:gd name="connsiteY96" fmla="*/ 163617 h 1078080"/>
              <a:gd name="connsiteX97" fmla="*/ 5065562 w 11393348"/>
              <a:gd name="connsiteY97" fmla="*/ 267735 h 1078080"/>
              <a:gd name="connsiteX98" fmla="*/ 5169680 w 11393348"/>
              <a:gd name="connsiteY98" fmla="*/ 163617 h 1078080"/>
              <a:gd name="connsiteX99" fmla="*/ 5065562 w 11393348"/>
              <a:gd name="connsiteY99" fmla="*/ 59498 h 1078080"/>
              <a:gd name="connsiteX100" fmla="*/ 4750004 w 11393348"/>
              <a:gd name="connsiteY100" fmla="*/ 59498 h 1078080"/>
              <a:gd name="connsiteX101" fmla="*/ 4645885 w 11393348"/>
              <a:gd name="connsiteY101" fmla="*/ 163617 h 1078080"/>
              <a:gd name="connsiteX102" fmla="*/ 4750004 w 11393348"/>
              <a:gd name="connsiteY102" fmla="*/ 267735 h 1078080"/>
              <a:gd name="connsiteX103" fmla="*/ 4854122 w 11393348"/>
              <a:gd name="connsiteY103" fmla="*/ 163617 h 1078080"/>
              <a:gd name="connsiteX104" fmla="*/ 4750004 w 11393348"/>
              <a:gd name="connsiteY104" fmla="*/ 59498 h 1078080"/>
              <a:gd name="connsiteX105" fmla="*/ 4434445 w 11393348"/>
              <a:gd name="connsiteY105" fmla="*/ 59498 h 1078080"/>
              <a:gd name="connsiteX106" fmla="*/ 4330327 w 11393348"/>
              <a:gd name="connsiteY106" fmla="*/ 163617 h 1078080"/>
              <a:gd name="connsiteX107" fmla="*/ 4434445 w 11393348"/>
              <a:gd name="connsiteY107" fmla="*/ 267735 h 1078080"/>
              <a:gd name="connsiteX108" fmla="*/ 4538564 w 11393348"/>
              <a:gd name="connsiteY108" fmla="*/ 163617 h 1078080"/>
              <a:gd name="connsiteX109" fmla="*/ 4434445 w 11393348"/>
              <a:gd name="connsiteY109" fmla="*/ 59498 h 1078080"/>
              <a:gd name="connsiteX110" fmla="*/ 4118886 w 11393348"/>
              <a:gd name="connsiteY110" fmla="*/ 59498 h 1078080"/>
              <a:gd name="connsiteX111" fmla="*/ 4014769 w 11393348"/>
              <a:gd name="connsiteY111" fmla="*/ 163617 h 1078080"/>
              <a:gd name="connsiteX112" fmla="*/ 4118886 w 11393348"/>
              <a:gd name="connsiteY112" fmla="*/ 267735 h 1078080"/>
              <a:gd name="connsiteX113" fmla="*/ 4223004 w 11393348"/>
              <a:gd name="connsiteY113" fmla="*/ 163617 h 1078080"/>
              <a:gd name="connsiteX114" fmla="*/ 4118886 w 11393348"/>
              <a:gd name="connsiteY114" fmla="*/ 59498 h 1078080"/>
              <a:gd name="connsiteX115" fmla="*/ 3803328 w 11393348"/>
              <a:gd name="connsiteY115" fmla="*/ 59498 h 1078080"/>
              <a:gd name="connsiteX116" fmla="*/ 3699210 w 11393348"/>
              <a:gd name="connsiteY116" fmla="*/ 163617 h 1078080"/>
              <a:gd name="connsiteX117" fmla="*/ 3803328 w 11393348"/>
              <a:gd name="connsiteY117" fmla="*/ 267735 h 1078080"/>
              <a:gd name="connsiteX118" fmla="*/ 3907446 w 11393348"/>
              <a:gd name="connsiteY118" fmla="*/ 163617 h 1078080"/>
              <a:gd name="connsiteX119" fmla="*/ 3803328 w 11393348"/>
              <a:gd name="connsiteY119" fmla="*/ 59498 h 1078080"/>
              <a:gd name="connsiteX120" fmla="*/ 3487769 w 11393348"/>
              <a:gd name="connsiteY120" fmla="*/ 59498 h 1078080"/>
              <a:gd name="connsiteX121" fmla="*/ 3383651 w 11393348"/>
              <a:gd name="connsiteY121" fmla="*/ 163617 h 1078080"/>
              <a:gd name="connsiteX122" fmla="*/ 3487769 w 11393348"/>
              <a:gd name="connsiteY122" fmla="*/ 267735 h 1078080"/>
              <a:gd name="connsiteX123" fmla="*/ 3591887 w 11393348"/>
              <a:gd name="connsiteY123" fmla="*/ 163617 h 1078080"/>
              <a:gd name="connsiteX124" fmla="*/ 3487769 w 11393348"/>
              <a:gd name="connsiteY124" fmla="*/ 59498 h 1078080"/>
              <a:gd name="connsiteX125" fmla="*/ 3172211 w 11393348"/>
              <a:gd name="connsiteY125" fmla="*/ 59498 h 1078080"/>
              <a:gd name="connsiteX126" fmla="*/ 3068092 w 11393348"/>
              <a:gd name="connsiteY126" fmla="*/ 163617 h 1078080"/>
              <a:gd name="connsiteX127" fmla="*/ 3172211 w 11393348"/>
              <a:gd name="connsiteY127" fmla="*/ 267735 h 1078080"/>
              <a:gd name="connsiteX128" fmla="*/ 3276329 w 11393348"/>
              <a:gd name="connsiteY128" fmla="*/ 163617 h 1078080"/>
              <a:gd name="connsiteX129" fmla="*/ 3172211 w 11393348"/>
              <a:gd name="connsiteY129" fmla="*/ 59498 h 1078080"/>
              <a:gd name="connsiteX130" fmla="*/ 2856652 w 11393348"/>
              <a:gd name="connsiteY130" fmla="*/ 59498 h 1078080"/>
              <a:gd name="connsiteX131" fmla="*/ 2752534 w 11393348"/>
              <a:gd name="connsiteY131" fmla="*/ 163617 h 1078080"/>
              <a:gd name="connsiteX132" fmla="*/ 2856652 w 11393348"/>
              <a:gd name="connsiteY132" fmla="*/ 267735 h 1078080"/>
              <a:gd name="connsiteX133" fmla="*/ 2960770 w 11393348"/>
              <a:gd name="connsiteY133" fmla="*/ 163617 h 1078080"/>
              <a:gd name="connsiteX134" fmla="*/ 2856652 w 11393348"/>
              <a:gd name="connsiteY134" fmla="*/ 59498 h 1078080"/>
              <a:gd name="connsiteX135" fmla="*/ 2541093 w 11393348"/>
              <a:gd name="connsiteY135" fmla="*/ 59498 h 1078080"/>
              <a:gd name="connsiteX136" fmla="*/ 2436975 w 11393348"/>
              <a:gd name="connsiteY136" fmla="*/ 163617 h 1078080"/>
              <a:gd name="connsiteX137" fmla="*/ 2541093 w 11393348"/>
              <a:gd name="connsiteY137" fmla="*/ 267735 h 1078080"/>
              <a:gd name="connsiteX138" fmla="*/ 2645212 w 11393348"/>
              <a:gd name="connsiteY138" fmla="*/ 163617 h 1078080"/>
              <a:gd name="connsiteX139" fmla="*/ 2541093 w 11393348"/>
              <a:gd name="connsiteY139" fmla="*/ 59498 h 1078080"/>
              <a:gd name="connsiteX140" fmla="*/ 2225535 w 11393348"/>
              <a:gd name="connsiteY140" fmla="*/ 59498 h 1078080"/>
              <a:gd name="connsiteX141" fmla="*/ 2121417 w 11393348"/>
              <a:gd name="connsiteY141" fmla="*/ 163617 h 1078080"/>
              <a:gd name="connsiteX142" fmla="*/ 2225535 w 11393348"/>
              <a:gd name="connsiteY142" fmla="*/ 267735 h 1078080"/>
              <a:gd name="connsiteX143" fmla="*/ 2329653 w 11393348"/>
              <a:gd name="connsiteY143" fmla="*/ 163617 h 1078080"/>
              <a:gd name="connsiteX144" fmla="*/ 2225535 w 11393348"/>
              <a:gd name="connsiteY144" fmla="*/ 59498 h 1078080"/>
              <a:gd name="connsiteX145" fmla="*/ 1909976 w 11393348"/>
              <a:gd name="connsiteY145" fmla="*/ 59498 h 1078080"/>
              <a:gd name="connsiteX146" fmla="*/ 1805858 w 11393348"/>
              <a:gd name="connsiteY146" fmla="*/ 163617 h 1078080"/>
              <a:gd name="connsiteX147" fmla="*/ 1909976 w 11393348"/>
              <a:gd name="connsiteY147" fmla="*/ 267735 h 1078080"/>
              <a:gd name="connsiteX148" fmla="*/ 2014094 w 11393348"/>
              <a:gd name="connsiteY148" fmla="*/ 163617 h 1078080"/>
              <a:gd name="connsiteX149" fmla="*/ 1909976 w 11393348"/>
              <a:gd name="connsiteY149" fmla="*/ 59498 h 1078080"/>
              <a:gd name="connsiteX150" fmla="*/ 1594417 w 11393348"/>
              <a:gd name="connsiteY150" fmla="*/ 59498 h 1078080"/>
              <a:gd name="connsiteX151" fmla="*/ 1490299 w 11393348"/>
              <a:gd name="connsiteY151" fmla="*/ 163617 h 1078080"/>
              <a:gd name="connsiteX152" fmla="*/ 1594417 w 11393348"/>
              <a:gd name="connsiteY152" fmla="*/ 267735 h 1078080"/>
              <a:gd name="connsiteX153" fmla="*/ 1698536 w 11393348"/>
              <a:gd name="connsiteY153" fmla="*/ 163617 h 1078080"/>
              <a:gd name="connsiteX154" fmla="*/ 1594417 w 11393348"/>
              <a:gd name="connsiteY154" fmla="*/ 59498 h 1078080"/>
              <a:gd name="connsiteX155" fmla="*/ 1278859 w 11393348"/>
              <a:gd name="connsiteY155" fmla="*/ 59498 h 1078080"/>
              <a:gd name="connsiteX156" fmla="*/ 1174741 w 11393348"/>
              <a:gd name="connsiteY156" fmla="*/ 163617 h 1078080"/>
              <a:gd name="connsiteX157" fmla="*/ 1278859 w 11393348"/>
              <a:gd name="connsiteY157" fmla="*/ 267735 h 1078080"/>
              <a:gd name="connsiteX158" fmla="*/ 1382977 w 11393348"/>
              <a:gd name="connsiteY158" fmla="*/ 163617 h 1078080"/>
              <a:gd name="connsiteX159" fmla="*/ 1278859 w 11393348"/>
              <a:gd name="connsiteY159" fmla="*/ 59498 h 1078080"/>
              <a:gd name="connsiteX160" fmla="*/ 963300 w 11393348"/>
              <a:gd name="connsiteY160" fmla="*/ 59498 h 1078080"/>
              <a:gd name="connsiteX161" fmla="*/ 859182 w 11393348"/>
              <a:gd name="connsiteY161" fmla="*/ 163617 h 1078080"/>
              <a:gd name="connsiteX162" fmla="*/ 963300 w 11393348"/>
              <a:gd name="connsiteY162" fmla="*/ 267735 h 1078080"/>
              <a:gd name="connsiteX163" fmla="*/ 1067418 w 11393348"/>
              <a:gd name="connsiteY163" fmla="*/ 163617 h 1078080"/>
              <a:gd name="connsiteX164" fmla="*/ 963300 w 11393348"/>
              <a:gd name="connsiteY164" fmla="*/ 59498 h 1078080"/>
              <a:gd name="connsiteX165" fmla="*/ 647742 w 11393348"/>
              <a:gd name="connsiteY165" fmla="*/ 59498 h 1078080"/>
              <a:gd name="connsiteX166" fmla="*/ 543623 w 11393348"/>
              <a:gd name="connsiteY166" fmla="*/ 163617 h 1078080"/>
              <a:gd name="connsiteX167" fmla="*/ 647742 w 11393348"/>
              <a:gd name="connsiteY167" fmla="*/ 267735 h 1078080"/>
              <a:gd name="connsiteX168" fmla="*/ 751860 w 11393348"/>
              <a:gd name="connsiteY168" fmla="*/ 163617 h 1078080"/>
              <a:gd name="connsiteX169" fmla="*/ 647742 w 11393348"/>
              <a:gd name="connsiteY169" fmla="*/ 59498 h 1078080"/>
              <a:gd name="connsiteX170" fmla="*/ 332183 w 11393348"/>
              <a:gd name="connsiteY170" fmla="*/ 59498 h 1078080"/>
              <a:gd name="connsiteX171" fmla="*/ 228065 w 11393348"/>
              <a:gd name="connsiteY171" fmla="*/ 163617 h 1078080"/>
              <a:gd name="connsiteX172" fmla="*/ 332183 w 11393348"/>
              <a:gd name="connsiteY172" fmla="*/ 267735 h 1078080"/>
              <a:gd name="connsiteX173" fmla="*/ 436301 w 11393348"/>
              <a:gd name="connsiteY173" fmla="*/ 163617 h 1078080"/>
              <a:gd name="connsiteX174" fmla="*/ 332183 w 11393348"/>
              <a:gd name="connsiteY174" fmla="*/ 59498 h 1078080"/>
              <a:gd name="connsiteX175" fmla="*/ 178490 w 11393348"/>
              <a:gd name="connsiteY175" fmla="*/ 0 h 1078080"/>
              <a:gd name="connsiteX176" fmla="*/ 11214858 w 11393348"/>
              <a:gd name="connsiteY176" fmla="*/ 0 h 1078080"/>
              <a:gd name="connsiteX177" fmla="*/ 11393348 w 11393348"/>
              <a:gd name="connsiteY177" fmla="*/ 178490 h 1078080"/>
              <a:gd name="connsiteX178" fmla="*/ 11393348 w 11393348"/>
              <a:gd name="connsiteY178" fmla="*/ 711784 h 1078080"/>
              <a:gd name="connsiteX179" fmla="*/ 11393348 w 11393348"/>
              <a:gd name="connsiteY179" fmla="*/ 1070917 h 1078080"/>
              <a:gd name="connsiteX180" fmla="*/ 11393348 w 11393348"/>
              <a:gd name="connsiteY180" fmla="*/ 1078080 h 1078080"/>
              <a:gd name="connsiteX181" fmla="*/ 0 w 11393348"/>
              <a:gd name="connsiteY181" fmla="*/ 1078080 h 1078080"/>
              <a:gd name="connsiteX182" fmla="*/ 0 w 11393348"/>
              <a:gd name="connsiteY182" fmla="*/ 1070917 h 1078080"/>
              <a:gd name="connsiteX183" fmla="*/ 0 w 11393348"/>
              <a:gd name="connsiteY183" fmla="*/ 711784 h 1078080"/>
              <a:gd name="connsiteX184" fmla="*/ 0 w 11393348"/>
              <a:gd name="connsiteY184" fmla="*/ 178490 h 1078080"/>
              <a:gd name="connsiteX185" fmla="*/ 178490 w 11393348"/>
              <a:gd name="connsiteY185" fmla="*/ 0 h 107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11393348" h="1078080">
                <a:moveTo>
                  <a:pt x="11061165" y="59498"/>
                </a:moveTo>
                <a:cubicBezTo>
                  <a:pt x="11003663" y="59498"/>
                  <a:pt x="10957047" y="106114"/>
                  <a:pt x="10957047" y="163617"/>
                </a:cubicBezTo>
                <a:cubicBezTo>
                  <a:pt x="10957047" y="221119"/>
                  <a:pt x="11003663" y="267735"/>
                  <a:pt x="11061165" y="267735"/>
                </a:cubicBezTo>
                <a:cubicBezTo>
                  <a:pt x="11118667" y="267735"/>
                  <a:pt x="11165283" y="221119"/>
                  <a:pt x="11165283" y="163617"/>
                </a:cubicBezTo>
                <a:cubicBezTo>
                  <a:pt x="11165283" y="106114"/>
                  <a:pt x="11118667" y="59498"/>
                  <a:pt x="11061165" y="59498"/>
                </a:cubicBezTo>
                <a:close/>
                <a:moveTo>
                  <a:pt x="10745617" y="59498"/>
                </a:moveTo>
                <a:cubicBezTo>
                  <a:pt x="10688115" y="59498"/>
                  <a:pt x="10641499" y="106114"/>
                  <a:pt x="10641499" y="163617"/>
                </a:cubicBezTo>
                <a:cubicBezTo>
                  <a:pt x="10641499" y="221119"/>
                  <a:pt x="10688115" y="267735"/>
                  <a:pt x="10745617" y="267735"/>
                </a:cubicBezTo>
                <a:cubicBezTo>
                  <a:pt x="10803119" y="267735"/>
                  <a:pt x="10849735" y="221119"/>
                  <a:pt x="10849735" y="163617"/>
                </a:cubicBezTo>
                <a:cubicBezTo>
                  <a:pt x="10849735" y="106114"/>
                  <a:pt x="10803119" y="59498"/>
                  <a:pt x="10745617" y="59498"/>
                </a:cubicBezTo>
                <a:close/>
                <a:moveTo>
                  <a:pt x="10430058" y="59498"/>
                </a:moveTo>
                <a:cubicBezTo>
                  <a:pt x="10372556" y="59498"/>
                  <a:pt x="10325940" y="106114"/>
                  <a:pt x="10325940" y="163617"/>
                </a:cubicBezTo>
                <a:cubicBezTo>
                  <a:pt x="10325940" y="221119"/>
                  <a:pt x="10372556" y="267735"/>
                  <a:pt x="10430058" y="267735"/>
                </a:cubicBezTo>
                <a:cubicBezTo>
                  <a:pt x="10487560" y="267735"/>
                  <a:pt x="10534176" y="221119"/>
                  <a:pt x="10534176" y="163617"/>
                </a:cubicBezTo>
                <a:cubicBezTo>
                  <a:pt x="10534176" y="106114"/>
                  <a:pt x="10487560" y="59498"/>
                  <a:pt x="10430058" y="59498"/>
                </a:cubicBezTo>
                <a:close/>
                <a:moveTo>
                  <a:pt x="10114500" y="59498"/>
                </a:moveTo>
                <a:cubicBezTo>
                  <a:pt x="10056997" y="59498"/>
                  <a:pt x="10010381" y="106114"/>
                  <a:pt x="10010381" y="163617"/>
                </a:cubicBezTo>
                <a:cubicBezTo>
                  <a:pt x="10010381" y="221119"/>
                  <a:pt x="10056997" y="267735"/>
                  <a:pt x="10114500" y="267735"/>
                </a:cubicBezTo>
                <a:cubicBezTo>
                  <a:pt x="10172002" y="267735"/>
                  <a:pt x="10218618" y="221119"/>
                  <a:pt x="10218618" y="163617"/>
                </a:cubicBezTo>
                <a:cubicBezTo>
                  <a:pt x="10218618" y="106114"/>
                  <a:pt x="10172002" y="59498"/>
                  <a:pt x="10114500" y="59498"/>
                </a:cubicBezTo>
                <a:close/>
                <a:moveTo>
                  <a:pt x="9798941" y="59498"/>
                </a:moveTo>
                <a:cubicBezTo>
                  <a:pt x="9741439" y="59498"/>
                  <a:pt x="9694823" y="106114"/>
                  <a:pt x="9694823" y="163617"/>
                </a:cubicBezTo>
                <a:cubicBezTo>
                  <a:pt x="9694823" y="221119"/>
                  <a:pt x="9741439" y="267735"/>
                  <a:pt x="9798941" y="267735"/>
                </a:cubicBezTo>
                <a:cubicBezTo>
                  <a:pt x="9856443" y="267735"/>
                  <a:pt x="9903059" y="221119"/>
                  <a:pt x="9903059" y="163617"/>
                </a:cubicBezTo>
                <a:cubicBezTo>
                  <a:pt x="9903059" y="106114"/>
                  <a:pt x="9856443" y="59498"/>
                  <a:pt x="9798941" y="59498"/>
                </a:cubicBezTo>
                <a:close/>
                <a:moveTo>
                  <a:pt x="9483382" y="59498"/>
                </a:moveTo>
                <a:cubicBezTo>
                  <a:pt x="9425880" y="59498"/>
                  <a:pt x="9379264" y="106114"/>
                  <a:pt x="9379264" y="163617"/>
                </a:cubicBezTo>
                <a:cubicBezTo>
                  <a:pt x="9379264" y="221119"/>
                  <a:pt x="9425880" y="267735"/>
                  <a:pt x="9483382" y="267735"/>
                </a:cubicBezTo>
                <a:cubicBezTo>
                  <a:pt x="9540884" y="267735"/>
                  <a:pt x="9587501" y="221119"/>
                  <a:pt x="9587501" y="163617"/>
                </a:cubicBezTo>
                <a:cubicBezTo>
                  <a:pt x="9587501" y="106114"/>
                  <a:pt x="9540884" y="59498"/>
                  <a:pt x="9483382" y="59498"/>
                </a:cubicBezTo>
                <a:close/>
                <a:moveTo>
                  <a:pt x="9167824" y="59498"/>
                </a:moveTo>
                <a:cubicBezTo>
                  <a:pt x="9110322" y="59498"/>
                  <a:pt x="9063706" y="106114"/>
                  <a:pt x="9063706" y="163617"/>
                </a:cubicBezTo>
                <a:cubicBezTo>
                  <a:pt x="9063706" y="221119"/>
                  <a:pt x="9110322" y="267735"/>
                  <a:pt x="9167824" y="267735"/>
                </a:cubicBezTo>
                <a:cubicBezTo>
                  <a:pt x="9225326" y="267735"/>
                  <a:pt x="9271942" y="221119"/>
                  <a:pt x="9271942" y="163617"/>
                </a:cubicBezTo>
                <a:cubicBezTo>
                  <a:pt x="9271942" y="106114"/>
                  <a:pt x="9225326" y="59498"/>
                  <a:pt x="9167824" y="59498"/>
                </a:cubicBezTo>
                <a:close/>
                <a:moveTo>
                  <a:pt x="8852265" y="59498"/>
                </a:moveTo>
                <a:cubicBezTo>
                  <a:pt x="8794763" y="59498"/>
                  <a:pt x="8748147" y="106114"/>
                  <a:pt x="8748147" y="163617"/>
                </a:cubicBezTo>
                <a:cubicBezTo>
                  <a:pt x="8748147" y="221119"/>
                  <a:pt x="8794763" y="267735"/>
                  <a:pt x="8852265" y="267735"/>
                </a:cubicBezTo>
                <a:cubicBezTo>
                  <a:pt x="8909767" y="267735"/>
                  <a:pt x="8956383" y="221119"/>
                  <a:pt x="8956383" y="163617"/>
                </a:cubicBezTo>
                <a:cubicBezTo>
                  <a:pt x="8956383" y="106114"/>
                  <a:pt x="8909767" y="59498"/>
                  <a:pt x="8852265" y="59498"/>
                </a:cubicBezTo>
                <a:close/>
                <a:moveTo>
                  <a:pt x="8536707" y="59498"/>
                </a:moveTo>
                <a:cubicBezTo>
                  <a:pt x="8479204" y="59498"/>
                  <a:pt x="8432588" y="106114"/>
                  <a:pt x="8432588" y="163617"/>
                </a:cubicBezTo>
                <a:cubicBezTo>
                  <a:pt x="8432588" y="221119"/>
                  <a:pt x="8479204" y="267735"/>
                  <a:pt x="8536707" y="267735"/>
                </a:cubicBezTo>
                <a:cubicBezTo>
                  <a:pt x="8594209" y="267735"/>
                  <a:pt x="8640825" y="221119"/>
                  <a:pt x="8640825" y="163617"/>
                </a:cubicBezTo>
                <a:cubicBezTo>
                  <a:pt x="8640825" y="106114"/>
                  <a:pt x="8594209" y="59498"/>
                  <a:pt x="8536707" y="59498"/>
                </a:cubicBezTo>
                <a:close/>
                <a:moveTo>
                  <a:pt x="8221148" y="59498"/>
                </a:moveTo>
                <a:cubicBezTo>
                  <a:pt x="8163646" y="59498"/>
                  <a:pt x="8117029" y="106114"/>
                  <a:pt x="8117029" y="163617"/>
                </a:cubicBezTo>
                <a:cubicBezTo>
                  <a:pt x="8117029" y="221119"/>
                  <a:pt x="8163646" y="267735"/>
                  <a:pt x="8221148" y="267735"/>
                </a:cubicBezTo>
                <a:cubicBezTo>
                  <a:pt x="8278650" y="267735"/>
                  <a:pt x="8325266" y="221119"/>
                  <a:pt x="8325266" y="163617"/>
                </a:cubicBezTo>
                <a:cubicBezTo>
                  <a:pt x="8325266" y="106114"/>
                  <a:pt x="8278650" y="59498"/>
                  <a:pt x="8221148" y="59498"/>
                </a:cubicBezTo>
                <a:close/>
                <a:moveTo>
                  <a:pt x="7905590" y="59498"/>
                </a:moveTo>
                <a:cubicBezTo>
                  <a:pt x="7848087" y="59498"/>
                  <a:pt x="7801471" y="106114"/>
                  <a:pt x="7801471" y="163617"/>
                </a:cubicBezTo>
                <a:cubicBezTo>
                  <a:pt x="7801471" y="221119"/>
                  <a:pt x="7848087" y="267735"/>
                  <a:pt x="7905590" y="267735"/>
                </a:cubicBezTo>
                <a:cubicBezTo>
                  <a:pt x="7963092" y="267735"/>
                  <a:pt x="8009707" y="221119"/>
                  <a:pt x="8009707" y="163617"/>
                </a:cubicBezTo>
                <a:cubicBezTo>
                  <a:pt x="8009707" y="106114"/>
                  <a:pt x="7963092" y="59498"/>
                  <a:pt x="7905590" y="59498"/>
                </a:cubicBezTo>
                <a:close/>
                <a:moveTo>
                  <a:pt x="7590031" y="59498"/>
                </a:moveTo>
                <a:cubicBezTo>
                  <a:pt x="7532529" y="59498"/>
                  <a:pt x="7485913" y="106114"/>
                  <a:pt x="7485913" y="163617"/>
                </a:cubicBezTo>
                <a:cubicBezTo>
                  <a:pt x="7485913" y="221119"/>
                  <a:pt x="7532529" y="267735"/>
                  <a:pt x="7590031" y="267735"/>
                </a:cubicBezTo>
                <a:cubicBezTo>
                  <a:pt x="7647533" y="267735"/>
                  <a:pt x="7694149" y="221119"/>
                  <a:pt x="7694149" y="163617"/>
                </a:cubicBezTo>
                <a:cubicBezTo>
                  <a:pt x="7694149" y="106114"/>
                  <a:pt x="7647533" y="59498"/>
                  <a:pt x="7590031" y="59498"/>
                </a:cubicBezTo>
                <a:close/>
                <a:moveTo>
                  <a:pt x="7274472" y="59498"/>
                </a:moveTo>
                <a:cubicBezTo>
                  <a:pt x="7216970" y="59498"/>
                  <a:pt x="7170354" y="106114"/>
                  <a:pt x="7170354" y="163617"/>
                </a:cubicBezTo>
                <a:cubicBezTo>
                  <a:pt x="7170354" y="221119"/>
                  <a:pt x="7216970" y="267735"/>
                  <a:pt x="7274472" y="267735"/>
                </a:cubicBezTo>
                <a:cubicBezTo>
                  <a:pt x="7331974" y="267735"/>
                  <a:pt x="7378591" y="221119"/>
                  <a:pt x="7378591" y="163617"/>
                </a:cubicBezTo>
                <a:cubicBezTo>
                  <a:pt x="7378591" y="106114"/>
                  <a:pt x="7331974" y="59498"/>
                  <a:pt x="7274472" y="59498"/>
                </a:cubicBezTo>
                <a:close/>
                <a:moveTo>
                  <a:pt x="6958914" y="59498"/>
                </a:moveTo>
                <a:cubicBezTo>
                  <a:pt x="6901412" y="59498"/>
                  <a:pt x="6854796" y="106114"/>
                  <a:pt x="6854796" y="163617"/>
                </a:cubicBezTo>
                <a:cubicBezTo>
                  <a:pt x="6854796" y="221119"/>
                  <a:pt x="6901412" y="267735"/>
                  <a:pt x="6958914" y="267735"/>
                </a:cubicBezTo>
                <a:cubicBezTo>
                  <a:pt x="7016416" y="267735"/>
                  <a:pt x="7063032" y="221119"/>
                  <a:pt x="7063032" y="163617"/>
                </a:cubicBezTo>
                <a:cubicBezTo>
                  <a:pt x="7063032" y="106114"/>
                  <a:pt x="7016416" y="59498"/>
                  <a:pt x="6958914" y="59498"/>
                </a:cubicBezTo>
                <a:close/>
                <a:moveTo>
                  <a:pt x="6643355" y="59498"/>
                </a:moveTo>
                <a:cubicBezTo>
                  <a:pt x="6585853" y="59498"/>
                  <a:pt x="6539237" y="106114"/>
                  <a:pt x="6539237" y="163617"/>
                </a:cubicBezTo>
                <a:cubicBezTo>
                  <a:pt x="6539237" y="221119"/>
                  <a:pt x="6585853" y="267735"/>
                  <a:pt x="6643355" y="267735"/>
                </a:cubicBezTo>
                <a:cubicBezTo>
                  <a:pt x="6700857" y="267735"/>
                  <a:pt x="6747473" y="221119"/>
                  <a:pt x="6747473" y="163617"/>
                </a:cubicBezTo>
                <a:cubicBezTo>
                  <a:pt x="6747473" y="106114"/>
                  <a:pt x="6700857" y="59498"/>
                  <a:pt x="6643355" y="59498"/>
                </a:cubicBezTo>
                <a:close/>
                <a:moveTo>
                  <a:pt x="6327797" y="59498"/>
                </a:moveTo>
                <a:cubicBezTo>
                  <a:pt x="6270294" y="59498"/>
                  <a:pt x="6223678" y="106114"/>
                  <a:pt x="6223678" y="163617"/>
                </a:cubicBezTo>
                <a:cubicBezTo>
                  <a:pt x="6223678" y="221119"/>
                  <a:pt x="6270294" y="267735"/>
                  <a:pt x="6327797" y="267735"/>
                </a:cubicBezTo>
                <a:cubicBezTo>
                  <a:pt x="6385299" y="267735"/>
                  <a:pt x="6431915" y="221119"/>
                  <a:pt x="6431915" y="163617"/>
                </a:cubicBezTo>
                <a:cubicBezTo>
                  <a:pt x="6431915" y="106114"/>
                  <a:pt x="6385299" y="59498"/>
                  <a:pt x="6327797" y="59498"/>
                </a:cubicBezTo>
                <a:close/>
                <a:moveTo>
                  <a:pt x="6012238" y="59498"/>
                </a:moveTo>
                <a:cubicBezTo>
                  <a:pt x="5954736" y="59498"/>
                  <a:pt x="5908120" y="106114"/>
                  <a:pt x="5908120" y="163617"/>
                </a:cubicBezTo>
                <a:cubicBezTo>
                  <a:pt x="5908120" y="221119"/>
                  <a:pt x="5954736" y="267735"/>
                  <a:pt x="6012238" y="267735"/>
                </a:cubicBezTo>
                <a:cubicBezTo>
                  <a:pt x="6069740" y="267735"/>
                  <a:pt x="6116356" y="221119"/>
                  <a:pt x="6116356" y="163617"/>
                </a:cubicBezTo>
                <a:cubicBezTo>
                  <a:pt x="6116356" y="106114"/>
                  <a:pt x="6069740" y="59498"/>
                  <a:pt x="6012238" y="59498"/>
                </a:cubicBezTo>
                <a:close/>
                <a:moveTo>
                  <a:pt x="5696680" y="59498"/>
                </a:moveTo>
                <a:cubicBezTo>
                  <a:pt x="5639178" y="59498"/>
                  <a:pt x="5592561" y="106114"/>
                  <a:pt x="5592561" y="163617"/>
                </a:cubicBezTo>
                <a:cubicBezTo>
                  <a:pt x="5592561" y="221119"/>
                  <a:pt x="5639178" y="267735"/>
                  <a:pt x="5696680" y="267735"/>
                </a:cubicBezTo>
                <a:cubicBezTo>
                  <a:pt x="5754182" y="267735"/>
                  <a:pt x="5800798" y="221119"/>
                  <a:pt x="5800798" y="163617"/>
                </a:cubicBezTo>
                <a:cubicBezTo>
                  <a:pt x="5800798" y="106114"/>
                  <a:pt x="5754182" y="59498"/>
                  <a:pt x="5696680" y="59498"/>
                </a:cubicBezTo>
                <a:close/>
                <a:moveTo>
                  <a:pt x="5381121" y="59498"/>
                </a:moveTo>
                <a:cubicBezTo>
                  <a:pt x="5323619" y="59498"/>
                  <a:pt x="5277003" y="106114"/>
                  <a:pt x="5277003" y="163617"/>
                </a:cubicBezTo>
                <a:cubicBezTo>
                  <a:pt x="5277003" y="221119"/>
                  <a:pt x="5323619" y="267735"/>
                  <a:pt x="5381121" y="267735"/>
                </a:cubicBezTo>
                <a:cubicBezTo>
                  <a:pt x="5438623" y="267735"/>
                  <a:pt x="5485239" y="221119"/>
                  <a:pt x="5485239" y="163617"/>
                </a:cubicBezTo>
                <a:cubicBezTo>
                  <a:pt x="5485239" y="106114"/>
                  <a:pt x="5438623" y="59498"/>
                  <a:pt x="5381121" y="59498"/>
                </a:cubicBezTo>
                <a:close/>
                <a:moveTo>
                  <a:pt x="5065562" y="59498"/>
                </a:moveTo>
                <a:cubicBezTo>
                  <a:pt x="5008060" y="59498"/>
                  <a:pt x="4961444" y="106114"/>
                  <a:pt x="4961444" y="163617"/>
                </a:cubicBezTo>
                <a:cubicBezTo>
                  <a:pt x="4961444" y="221119"/>
                  <a:pt x="5008060" y="267735"/>
                  <a:pt x="5065562" y="267735"/>
                </a:cubicBezTo>
                <a:cubicBezTo>
                  <a:pt x="5123064" y="267735"/>
                  <a:pt x="5169680" y="221119"/>
                  <a:pt x="5169680" y="163617"/>
                </a:cubicBezTo>
                <a:cubicBezTo>
                  <a:pt x="5169680" y="106114"/>
                  <a:pt x="5123064" y="59498"/>
                  <a:pt x="5065562" y="59498"/>
                </a:cubicBezTo>
                <a:close/>
                <a:moveTo>
                  <a:pt x="4750004" y="59498"/>
                </a:moveTo>
                <a:cubicBezTo>
                  <a:pt x="4692501" y="59498"/>
                  <a:pt x="4645885" y="106114"/>
                  <a:pt x="4645885" y="163617"/>
                </a:cubicBezTo>
                <a:cubicBezTo>
                  <a:pt x="4645885" y="221119"/>
                  <a:pt x="4692501" y="267735"/>
                  <a:pt x="4750004" y="267735"/>
                </a:cubicBezTo>
                <a:cubicBezTo>
                  <a:pt x="4807506" y="267735"/>
                  <a:pt x="4854122" y="221119"/>
                  <a:pt x="4854122" y="163617"/>
                </a:cubicBezTo>
                <a:cubicBezTo>
                  <a:pt x="4854122" y="106114"/>
                  <a:pt x="4807506" y="59498"/>
                  <a:pt x="4750004" y="59498"/>
                </a:cubicBezTo>
                <a:close/>
                <a:moveTo>
                  <a:pt x="4434445" y="59498"/>
                </a:moveTo>
                <a:cubicBezTo>
                  <a:pt x="4376943" y="59498"/>
                  <a:pt x="4330327" y="106114"/>
                  <a:pt x="4330327" y="163617"/>
                </a:cubicBezTo>
                <a:cubicBezTo>
                  <a:pt x="4330327" y="221119"/>
                  <a:pt x="4376943" y="267735"/>
                  <a:pt x="4434445" y="267735"/>
                </a:cubicBezTo>
                <a:cubicBezTo>
                  <a:pt x="4491947" y="267735"/>
                  <a:pt x="4538564" y="221119"/>
                  <a:pt x="4538564" y="163617"/>
                </a:cubicBezTo>
                <a:cubicBezTo>
                  <a:pt x="4538564" y="106114"/>
                  <a:pt x="4491947" y="59498"/>
                  <a:pt x="4434445" y="59498"/>
                </a:cubicBezTo>
                <a:close/>
                <a:moveTo>
                  <a:pt x="4118886" y="59498"/>
                </a:moveTo>
                <a:cubicBezTo>
                  <a:pt x="4061384" y="59498"/>
                  <a:pt x="4014769" y="106114"/>
                  <a:pt x="4014769" y="163617"/>
                </a:cubicBezTo>
                <a:cubicBezTo>
                  <a:pt x="4014769" y="221119"/>
                  <a:pt x="4061384" y="267735"/>
                  <a:pt x="4118886" y="267735"/>
                </a:cubicBezTo>
                <a:cubicBezTo>
                  <a:pt x="4176388" y="267735"/>
                  <a:pt x="4223004" y="221119"/>
                  <a:pt x="4223004" y="163617"/>
                </a:cubicBezTo>
                <a:cubicBezTo>
                  <a:pt x="4223004" y="106114"/>
                  <a:pt x="4176388" y="59498"/>
                  <a:pt x="4118886" y="59498"/>
                </a:cubicBezTo>
                <a:close/>
                <a:moveTo>
                  <a:pt x="3803328" y="59498"/>
                </a:moveTo>
                <a:cubicBezTo>
                  <a:pt x="3745826" y="59498"/>
                  <a:pt x="3699210" y="106114"/>
                  <a:pt x="3699210" y="163617"/>
                </a:cubicBezTo>
                <a:cubicBezTo>
                  <a:pt x="3699210" y="221119"/>
                  <a:pt x="3745826" y="267735"/>
                  <a:pt x="3803328" y="267735"/>
                </a:cubicBezTo>
                <a:cubicBezTo>
                  <a:pt x="3860830" y="267735"/>
                  <a:pt x="3907446" y="221119"/>
                  <a:pt x="3907446" y="163617"/>
                </a:cubicBezTo>
                <a:cubicBezTo>
                  <a:pt x="3907446" y="106114"/>
                  <a:pt x="3860830" y="59498"/>
                  <a:pt x="3803328" y="59498"/>
                </a:cubicBezTo>
                <a:close/>
                <a:moveTo>
                  <a:pt x="3487769" y="59498"/>
                </a:moveTo>
                <a:cubicBezTo>
                  <a:pt x="3430267" y="59498"/>
                  <a:pt x="3383651" y="106114"/>
                  <a:pt x="3383651" y="163617"/>
                </a:cubicBezTo>
                <a:cubicBezTo>
                  <a:pt x="3383651" y="221119"/>
                  <a:pt x="3430267" y="267735"/>
                  <a:pt x="3487769" y="267735"/>
                </a:cubicBezTo>
                <a:cubicBezTo>
                  <a:pt x="3545271" y="267735"/>
                  <a:pt x="3591887" y="221119"/>
                  <a:pt x="3591887" y="163617"/>
                </a:cubicBezTo>
                <a:cubicBezTo>
                  <a:pt x="3591887" y="106114"/>
                  <a:pt x="3545271" y="59498"/>
                  <a:pt x="3487769" y="59498"/>
                </a:cubicBezTo>
                <a:close/>
                <a:moveTo>
                  <a:pt x="3172211" y="59498"/>
                </a:moveTo>
                <a:cubicBezTo>
                  <a:pt x="3114709" y="59498"/>
                  <a:pt x="3068092" y="106114"/>
                  <a:pt x="3068092" y="163617"/>
                </a:cubicBezTo>
                <a:cubicBezTo>
                  <a:pt x="3068092" y="221119"/>
                  <a:pt x="3114709" y="267735"/>
                  <a:pt x="3172211" y="267735"/>
                </a:cubicBezTo>
                <a:cubicBezTo>
                  <a:pt x="3229713" y="267735"/>
                  <a:pt x="3276329" y="221119"/>
                  <a:pt x="3276329" y="163617"/>
                </a:cubicBezTo>
                <a:cubicBezTo>
                  <a:pt x="3276329" y="106114"/>
                  <a:pt x="3229713" y="59498"/>
                  <a:pt x="3172211" y="59498"/>
                </a:cubicBezTo>
                <a:close/>
                <a:moveTo>
                  <a:pt x="2856652" y="59498"/>
                </a:moveTo>
                <a:cubicBezTo>
                  <a:pt x="2799150" y="59498"/>
                  <a:pt x="2752534" y="106114"/>
                  <a:pt x="2752534" y="163617"/>
                </a:cubicBezTo>
                <a:cubicBezTo>
                  <a:pt x="2752534" y="221119"/>
                  <a:pt x="2799150" y="267735"/>
                  <a:pt x="2856652" y="267735"/>
                </a:cubicBezTo>
                <a:cubicBezTo>
                  <a:pt x="2914154" y="267735"/>
                  <a:pt x="2960770" y="221119"/>
                  <a:pt x="2960770" y="163617"/>
                </a:cubicBezTo>
                <a:cubicBezTo>
                  <a:pt x="2960770" y="106114"/>
                  <a:pt x="2914154" y="59498"/>
                  <a:pt x="2856652" y="59498"/>
                </a:cubicBezTo>
                <a:close/>
                <a:moveTo>
                  <a:pt x="2541093" y="59498"/>
                </a:moveTo>
                <a:cubicBezTo>
                  <a:pt x="2483591" y="59498"/>
                  <a:pt x="2436975" y="106114"/>
                  <a:pt x="2436975" y="163617"/>
                </a:cubicBezTo>
                <a:cubicBezTo>
                  <a:pt x="2436975" y="221119"/>
                  <a:pt x="2483591" y="267735"/>
                  <a:pt x="2541093" y="267735"/>
                </a:cubicBezTo>
                <a:cubicBezTo>
                  <a:pt x="2598595" y="267735"/>
                  <a:pt x="2645212" y="221119"/>
                  <a:pt x="2645212" y="163617"/>
                </a:cubicBezTo>
                <a:cubicBezTo>
                  <a:pt x="2645212" y="106114"/>
                  <a:pt x="2598595" y="59498"/>
                  <a:pt x="2541093" y="59498"/>
                </a:cubicBezTo>
                <a:close/>
                <a:moveTo>
                  <a:pt x="2225535" y="59498"/>
                </a:moveTo>
                <a:cubicBezTo>
                  <a:pt x="2168033" y="59498"/>
                  <a:pt x="2121417" y="106114"/>
                  <a:pt x="2121417" y="163617"/>
                </a:cubicBezTo>
                <a:cubicBezTo>
                  <a:pt x="2121417" y="221119"/>
                  <a:pt x="2168033" y="267735"/>
                  <a:pt x="2225535" y="267735"/>
                </a:cubicBezTo>
                <a:cubicBezTo>
                  <a:pt x="2283037" y="267735"/>
                  <a:pt x="2329653" y="221119"/>
                  <a:pt x="2329653" y="163617"/>
                </a:cubicBezTo>
                <a:cubicBezTo>
                  <a:pt x="2329653" y="106114"/>
                  <a:pt x="2283037" y="59498"/>
                  <a:pt x="2225535" y="59498"/>
                </a:cubicBezTo>
                <a:close/>
                <a:moveTo>
                  <a:pt x="1909976" y="59498"/>
                </a:moveTo>
                <a:cubicBezTo>
                  <a:pt x="1852474" y="59498"/>
                  <a:pt x="1805858" y="106114"/>
                  <a:pt x="1805858" y="163617"/>
                </a:cubicBezTo>
                <a:cubicBezTo>
                  <a:pt x="1805858" y="221119"/>
                  <a:pt x="1852474" y="267735"/>
                  <a:pt x="1909976" y="267735"/>
                </a:cubicBezTo>
                <a:cubicBezTo>
                  <a:pt x="1967478" y="267735"/>
                  <a:pt x="2014094" y="221119"/>
                  <a:pt x="2014094" y="163617"/>
                </a:cubicBezTo>
                <a:cubicBezTo>
                  <a:pt x="2014094" y="106114"/>
                  <a:pt x="1967478" y="59498"/>
                  <a:pt x="1909976" y="59498"/>
                </a:cubicBezTo>
                <a:close/>
                <a:moveTo>
                  <a:pt x="1594417" y="59498"/>
                </a:moveTo>
                <a:cubicBezTo>
                  <a:pt x="1536915" y="59498"/>
                  <a:pt x="1490299" y="106114"/>
                  <a:pt x="1490299" y="163617"/>
                </a:cubicBezTo>
                <a:cubicBezTo>
                  <a:pt x="1490299" y="221119"/>
                  <a:pt x="1536915" y="267735"/>
                  <a:pt x="1594417" y="267735"/>
                </a:cubicBezTo>
                <a:cubicBezTo>
                  <a:pt x="1651919" y="267735"/>
                  <a:pt x="1698536" y="221119"/>
                  <a:pt x="1698536" y="163617"/>
                </a:cubicBezTo>
                <a:cubicBezTo>
                  <a:pt x="1698536" y="106114"/>
                  <a:pt x="1651919" y="59498"/>
                  <a:pt x="1594417" y="59498"/>
                </a:cubicBezTo>
                <a:close/>
                <a:moveTo>
                  <a:pt x="1278859" y="59498"/>
                </a:moveTo>
                <a:cubicBezTo>
                  <a:pt x="1221357" y="59498"/>
                  <a:pt x="1174741" y="106114"/>
                  <a:pt x="1174741" y="163617"/>
                </a:cubicBezTo>
                <a:cubicBezTo>
                  <a:pt x="1174741" y="221119"/>
                  <a:pt x="1221357" y="267735"/>
                  <a:pt x="1278859" y="267735"/>
                </a:cubicBezTo>
                <a:cubicBezTo>
                  <a:pt x="1336361" y="267735"/>
                  <a:pt x="1382977" y="221119"/>
                  <a:pt x="1382977" y="163617"/>
                </a:cubicBezTo>
                <a:cubicBezTo>
                  <a:pt x="1382977" y="106114"/>
                  <a:pt x="1336361" y="59498"/>
                  <a:pt x="1278859" y="59498"/>
                </a:cubicBezTo>
                <a:close/>
                <a:moveTo>
                  <a:pt x="963300" y="59498"/>
                </a:moveTo>
                <a:cubicBezTo>
                  <a:pt x="905798" y="59498"/>
                  <a:pt x="859182" y="106114"/>
                  <a:pt x="859182" y="163617"/>
                </a:cubicBezTo>
                <a:cubicBezTo>
                  <a:pt x="859182" y="221119"/>
                  <a:pt x="905798" y="267735"/>
                  <a:pt x="963300" y="267735"/>
                </a:cubicBezTo>
                <a:cubicBezTo>
                  <a:pt x="1020802" y="267735"/>
                  <a:pt x="1067418" y="221119"/>
                  <a:pt x="1067418" y="163617"/>
                </a:cubicBezTo>
                <a:cubicBezTo>
                  <a:pt x="1067418" y="106114"/>
                  <a:pt x="1020802" y="59498"/>
                  <a:pt x="963300" y="59498"/>
                </a:cubicBezTo>
                <a:close/>
                <a:moveTo>
                  <a:pt x="647742" y="59498"/>
                </a:moveTo>
                <a:cubicBezTo>
                  <a:pt x="590240" y="59498"/>
                  <a:pt x="543623" y="106114"/>
                  <a:pt x="543623" y="163617"/>
                </a:cubicBezTo>
                <a:cubicBezTo>
                  <a:pt x="543623" y="221119"/>
                  <a:pt x="590240" y="267735"/>
                  <a:pt x="647742" y="267735"/>
                </a:cubicBezTo>
                <a:cubicBezTo>
                  <a:pt x="705244" y="267735"/>
                  <a:pt x="751860" y="221119"/>
                  <a:pt x="751860" y="163617"/>
                </a:cubicBezTo>
                <a:cubicBezTo>
                  <a:pt x="751860" y="106114"/>
                  <a:pt x="705244" y="59498"/>
                  <a:pt x="647742" y="59498"/>
                </a:cubicBezTo>
                <a:close/>
                <a:moveTo>
                  <a:pt x="332183" y="59498"/>
                </a:moveTo>
                <a:cubicBezTo>
                  <a:pt x="274681" y="59498"/>
                  <a:pt x="228065" y="106114"/>
                  <a:pt x="228065" y="163617"/>
                </a:cubicBezTo>
                <a:cubicBezTo>
                  <a:pt x="228065" y="221119"/>
                  <a:pt x="274681" y="267735"/>
                  <a:pt x="332183" y="267735"/>
                </a:cubicBezTo>
                <a:cubicBezTo>
                  <a:pt x="389685" y="267735"/>
                  <a:pt x="436301" y="221119"/>
                  <a:pt x="436301" y="163617"/>
                </a:cubicBezTo>
                <a:cubicBezTo>
                  <a:pt x="436301" y="106114"/>
                  <a:pt x="389685" y="59498"/>
                  <a:pt x="332183" y="59498"/>
                </a:cubicBezTo>
                <a:close/>
                <a:moveTo>
                  <a:pt x="178490" y="0"/>
                </a:moveTo>
                <a:lnTo>
                  <a:pt x="11214858" y="0"/>
                </a:lnTo>
                <a:cubicBezTo>
                  <a:pt x="11313436" y="0"/>
                  <a:pt x="11393348" y="79912"/>
                  <a:pt x="11393348" y="178490"/>
                </a:cubicBezTo>
                <a:lnTo>
                  <a:pt x="11393348" y="711784"/>
                </a:lnTo>
                <a:lnTo>
                  <a:pt x="11393348" y="1070917"/>
                </a:lnTo>
                <a:lnTo>
                  <a:pt x="11393348" y="1078080"/>
                </a:lnTo>
                <a:lnTo>
                  <a:pt x="0" y="1078080"/>
                </a:lnTo>
                <a:lnTo>
                  <a:pt x="0" y="1070917"/>
                </a:lnTo>
                <a:lnTo>
                  <a:pt x="0" y="711784"/>
                </a:lnTo>
                <a:lnTo>
                  <a:pt x="0" y="178490"/>
                </a:lnTo>
                <a:cubicBezTo>
                  <a:pt x="0" y="79912"/>
                  <a:pt x="79912" y="0"/>
                  <a:pt x="178490" y="0"/>
                </a:cubicBez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3" name="直接连接符 12"/>
          <p:cNvCxnSpPr>
            <a:stCxn id="9" idx="182"/>
            <a:endCxn id="9" idx="179"/>
          </p:cNvCxnSpPr>
          <p:nvPr userDrawn="1"/>
        </p:nvCxnSpPr>
        <p:spPr>
          <a:xfrm>
            <a:off x="396847" y="1439267"/>
            <a:ext cx="1139334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396847" y="6075485"/>
            <a:ext cx="1139334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93923" y="902682"/>
            <a:ext cx="8568812" cy="529758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5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19" y="752270"/>
            <a:ext cx="829158" cy="829158"/>
          </a:xfrm>
          <a:prstGeom prst="rect">
            <a:avLst/>
          </a:prstGeom>
        </p:spPr>
      </p:pic>
      <p:sp>
        <p:nvSpPr>
          <p:cNvPr id="16" name="文本框 15"/>
          <p:cNvSpPr txBox="1"/>
          <p:nvPr userDrawn="1"/>
        </p:nvSpPr>
        <p:spPr>
          <a:xfrm>
            <a:off x="1152540" y="856387"/>
            <a:ext cx="2428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200" kern="100" dirty="0" smtClean="0">
                <a:solidFill>
                  <a:prstClr val="black"/>
                </a:solidFill>
                <a:ea typeface="华康俪金黑W8(P)" panose="020B0800000000000000" pitchFamily="34" charset="-122"/>
                <a:cs typeface="Times New Roman" panose="02020603050405020304" pitchFamily="18" charset="0"/>
              </a:rPr>
              <a:t>方法技巧</a:t>
            </a:r>
            <a:endParaRPr lang="zh-CN" altLang="en-US" sz="3200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定向例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7" name="同侧圆角矩形 6"/>
          <p:cNvSpPr/>
          <p:nvPr userDrawn="1"/>
        </p:nvSpPr>
        <p:spPr>
          <a:xfrm flipV="1">
            <a:off x="396847" y="5599702"/>
            <a:ext cx="11393348" cy="773439"/>
          </a:xfrm>
          <a:prstGeom prst="round2Same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96847" y="1446430"/>
            <a:ext cx="11393348" cy="4629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任意多边形 8"/>
          <p:cNvSpPr/>
          <p:nvPr userDrawn="1"/>
        </p:nvSpPr>
        <p:spPr>
          <a:xfrm>
            <a:off x="396847" y="368350"/>
            <a:ext cx="11393348" cy="1078080"/>
          </a:xfrm>
          <a:custGeom>
            <a:avLst/>
            <a:gdLst>
              <a:gd name="connsiteX0" fmla="*/ 11061165 w 11393348"/>
              <a:gd name="connsiteY0" fmla="*/ 59498 h 1078080"/>
              <a:gd name="connsiteX1" fmla="*/ 10957047 w 11393348"/>
              <a:gd name="connsiteY1" fmla="*/ 163617 h 1078080"/>
              <a:gd name="connsiteX2" fmla="*/ 11061165 w 11393348"/>
              <a:gd name="connsiteY2" fmla="*/ 267735 h 1078080"/>
              <a:gd name="connsiteX3" fmla="*/ 11165283 w 11393348"/>
              <a:gd name="connsiteY3" fmla="*/ 163617 h 1078080"/>
              <a:gd name="connsiteX4" fmla="*/ 11061165 w 11393348"/>
              <a:gd name="connsiteY4" fmla="*/ 59498 h 1078080"/>
              <a:gd name="connsiteX5" fmla="*/ 10745617 w 11393348"/>
              <a:gd name="connsiteY5" fmla="*/ 59498 h 1078080"/>
              <a:gd name="connsiteX6" fmla="*/ 10641499 w 11393348"/>
              <a:gd name="connsiteY6" fmla="*/ 163617 h 1078080"/>
              <a:gd name="connsiteX7" fmla="*/ 10745617 w 11393348"/>
              <a:gd name="connsiteY7" fmla="*/ 267735 h 1078080"/>
              <a:gd name="connsiteX8" fmla="*/ 10849735 w 11393348"/>
              <a:gd name="connsiteY8" fmla="*/ 163617 h 1078080"/>
              <a:gd name="connsiteX9" fmla="*/ 10745617 w 11393348"/>
              <a:gd name="connsiteY9" fmla="*/ 59498 h 1078080"/>
              <a:gd name="connsiteX10" fmla="*/ 10430058 w 11393348"/>
              <a:gd name="connsiteY10" fmla="*/ 59498 h 1078080"/>
              <a:gd name="connsiteX11" fmla="*/ 10325940 w 11393348"/>
              <a:gd name="connsiteY11" fmla="*/ 163617 h 1078080"/>
              <a:gd name="connsiteX12" fmla="*/ 10430058 w 11393348"/>
              <a:gd name="connsiteY12" fmla="*/ 267735 h 1078080"/>
              <a:gd name="connsiteX13" fmla="*/ 10534176 w 11393348"/>
              <a:gd name="connsiteY13" fmla="*/ 163617 h 1078080"/>
              <a:gd name="connsiteX14" fmla="*/ 10430058 w 11393348"/>
              <a:gd name="connsiteY14" fmla="*/ 59498 h 1078080"/>
              <a:gd name="connsiteX15" fmla="*/ 10114500 w 11393348"/>
              <a:gd name="connsiteY15" fmla="*/ 59498 h 1078080"/>
              <a:gd name="connsiteX16" fmla="*/ 10010381 w 11393348"/>
              <a:gd name="connsiteY16" fmla="*/ 163617 h 1078080"/>
              <a:gd name="connsiteX17" fmla="*/ 10114500 w 11393348"/>
              <a:gd name="connsiteY17" fmla="*/ 267735 h 1078080"/>
              <a:gd name="connsiteX18" fmla="*/ 10218618 w 11393348"/>
              <a:gd name="connsiteY18" fmla="*/ 163617 h 1078080"/>
              <a:gd name="connsiteX19" fmla="*/ 10114500 w 11393348"/>
              <a:gd name="connsiteY19" fmla="*/ 59498 h 1078080"/>
              <a:gd name="connsiteX20" fmla="*/ 9798941 w 11393348"/>
              <a:gd name="connsiteY20" fmla="*/ 59498 h 1078080"/>
              <a:gd name="connsiteX21" fmla="*/ 9694823 w 11393348"/>
              <a:gd name="connsiteY21" fmla="*/ 163617 h 1078080"/>
              <a:gd name="connsiteX22" fmla="*/ 9798941 w 11393348"/>
              <a:gd name="connsiteY22" fmla="*/ 267735 h 1078080"/>
              <a:gd name="connsiteX23" fmla="*/ 9903059 w 11393348"/>
              <a:gd name="connsiteY23" fmla="*/ 163617 h 1078080"/>
              <a:gd name="connsiteX24" fmla="*/ 9798941 w 11393348"/>
              <a:gd name="connsiteY24" fmla="*/ 59498 h 1078080"/>
              <a:gd name="connsiteX25" fmla="*/ 9483382 w 11393348"/>
              <a:gd name="connsiteY25" fmla="*/ 59498 h 1078080"/>
              <a:gd name="connsiteX26" fmla="*/ 9379264 w 11393348"/>
              <a:gd name="connsiteY26" fmla="*/ 163617 h 1078080"/>
              <a:gd name="connsiteX27" fmla="*/ 9483382 w 11393348"/>
              <a:gd name="connsiteY27" fmla="*/ 267735 h 1078080"/>
              <a:gd name="connsiteX28" fmla="*/ 9587501 w 11393348"/>
              <a:gd name="connsiteY28" fmla="*/ 163617 h 1078080"/>
              <a:gd name="connsiteX29" fmla="*/ 9483382 w 11393348"/>
              <a:gd name="connsiteY29" fmla="*/ 59498 h 1078080"/>
              <a:gd name="connsiteX30" fmla="*/ 9167824 w 11393348"/>
              <a:gd name="connsiteY30" fmla="*/ 59498 h 1078080"/>
              <a:gd name="connsiteX31" fmla="*/ 9063706 w 11393348"/>
              <a:gd name="connsiteY31" fmla="*/ 163617 h 1078080"/>
              <a:gd name="connsiteX32" fmla="*/ 9167824 w 11393348"/>
              <a:gd name="connsiteY32" fmla="*/ 267735 h 1078080"/>
              <a:gd name="connsiteX33" fmla="*/ 9271942 w 11393348"/>
              <a:gd name="connsiteY33" fmla="*/ 163617 h 1078080"/>
              <a:gd name="connsiteX34" fmla="*/ 9167824 w 11393348"/>
              <a:gd name="connsiteY34" fmla="*/ 59498 h 1078080"/>
              <a:gd name="connsiteX35" fmla="*/ 8852265 w 11393348"/>
              <a:gd name="connsiteY35" fmla="*/ 59498 h 1078080"/>
              <a:gd name="connsiteX36" fmla="*/ 8748147 w 11393348"/>
              <a:gd name="connsiteY36" fmla="*/ 163617 h 1078080"/>
              <a:gd name="connsiteX37" fmla="*/ 8852265 w 11393348"/>
              <a:gd name="connsiteY37" fmla="*/ 267735 h 1078080"/>
              <a:gd name="connsiteX38" fmla="*/ 8956383 w 11393348"/>
              <a:gd name="connsiteY38" fmla="*/ 163617 h 1078080"/>
              <a:gd name="connsiteX39" fmla="*/ 8852265 w 11393348"/>
              <a:gd name="connsiteY39" fmla="*/ 59498 h 1078080"/>
              <a:gd name="connsiteX40" fmla="*/ 8536707 w 11393348"/>
              <a:gd name="connsiteY40" fmla="*/ 59498 h 1078080"/>
              <a:gd name="connsiteX41" fmla="*/ 8432588 w 11393348"/>
              <a:gd name="connsiteY41" fmla="*/ 163617 h 1078080"/>
              <a:gd name="connsiteX42" fmla="*/ 8536707 w 11393348"/>
              <a:gd name="connsiteY42" fmla="*/ 267735 h 1078080"/>
              <a:gd name="connsiteX43" fmla="*/ 8640825 w 11393348"/>
              <a:gd name="connsiteY43" fmla="*/ 163617 h 1078080"/>
              <a:gd name="connsiteX44" fmla="*/ 8536707 w 11393348"/>
              <a:gd name="connsiteY44" fmla="*/ 59498 h 1078080"/>
              <a:gd name="connsiteX45" fmla="*/ 8221148 w 11393348"/>
              <a:gd name="connsiteY45" fmla="*/ 59498 h 1078080"/>
              <a:gd name="connsiteX46" fmla="*/ 8117029 w 11393348"/>
              <a:gd name="connsiteY46" fmla="*/ 163617 h 1078080"/>
              <a:gd name="connsiteX47" fmla="*/ 8221148 w 11393348"/>
              <a:gd name="connsiteY47" fmla="*/ 267735 h 1078080"/>
              <a:gd name="connsiteX48" fmla="*/ 8325266 w 11393348"/>
              <a:gd name="connsiteY48" fmla="*/ 163617 h 1078080"/>
              <a:gd name="connsiteX49" fmla="*/ 8221148 w 11393348"/>
              <a:gd name="connsiteY49" fmla="*/ 59498 h 1078080"/>
              <a:gd name="connsiteX50" fmla="*/ 7905590 w 11393348"/>
              <a:gd name="connsiteY50" fmla="*/ 59498 h 1078080"/>
              <a:gd name="connsiteX51" fmla="*/ 7801471 w 11393348"/>
              <a:gd name="connsiteY51" fmla="*/ 163617 h 1078080"/>
              <a:gd name="connsiteX52" fmla="*/ 7905590 w 11393348"/>
              <a:gd name="connsiteY52" fmla="*/ 267735 h 1078080"/>
              <a:gd name="connsiteX53" fmla="*/ 8009707 w 11393348"/>
              <a:gd name="connsiteY53" fmla="*/ 163617 h 1078080"/>
              <a:gd name="connsiteX54" fmla="*/ 7905590 w 11393348"/>
              <a:gd name="connsiteY54" fmla="*/ 59498 h 1078080"/>
              <a:gd name="connsiteX55" fmla="*/ 7590031 w 11393348"/>
              <a:gd name="connsiteY55" fmla="*/ 59498 h 1078080"/>
              <a:gd name="connsiteX56" fmla="*/ 7485913 w 11393348"/>
              <a:gd name="connsiteY56" fmla="*/ 163617 h 1078080"/>
              <a:gd name="connsiteX57" fmla="*/ 7590031 w 11393348"/>
              <a:gd name="connsiteY57" fmla="*/ 267735 h 1078080"/>
              <a:gd name="connsiteX58" fmla="*/ 7694149 w 11393348"/>
              <a:gd name="connsiteY58" fmla="*/ 163617 h 1078080"/>
              <a:gd name="connsiteX59" fmla="*/ 7590031 w 11393348"/>
              <a:gd name="connsiteY59" fmla="*/ 59498 h 1078080"/>
              <a:gd name="connsiteX60" fmla="*/ 7274472 w 11393348"/>
              <a:gd name="connsiteY60" fmla="*/ 59498 h 1078080"/>
              <a:gd name="connsiteX61" fmla="*/ 7170354 w 11393348"/>
              <a:gd name="connsiteY61" fmla="*/ 163617 h 1078080"/>
              <a:gd name="connsiteX62" fmla="*/ 7274472 w 11393348"/>
              <a:gd name="connsiteY62" fmla="*/ 267735 h 1078080"/>
              <a:gd name="connsiteX63" fmla="*/ 7378591 w 11393348"/>
              <a:gd name="connsiteY63" fmla="*/ 163617 h 1078080"/>
              <a:gd name="connsiteX64" fmla="*/ 7274472 w 11393348"/>
              <a:gd name="connsiteY64" fmla="*/ 59498 h 1078080"/>
              <a:gd name="connsiteX65" fmla="*/ 6958914 w 11393348"/>
              <a:gd name="connsiteY65" fmla="*/ 59498 h 1078080"/>
              <a:gd name="connsiteX66" fmla="*/ 6854796 w 11393348"/>
              <a:gd name="connsiteY66" fmla="*/ 163617 h 1078080"/>
              <a:gd name="connsiteX67" fmla="*/ 6958914 w 11393348"/>
              <a:gd name="connsiteY67" fmla="*/ 267735 h 1078080"/>
              <a:gd name="connsiteX68" fmla="*/ 7063032 w 11393348"/>
              <a:gd name="connsiteY68" fmla="*/ 163617 h 1078080"/>
              <a:gd name="connsiteX69" fmla="*/ 6958914 w 11393348"/>
              <a:gd name="connsiteY69" fmla="*/ 59498 h 1078080"/>
              <a:gd name="connsiteX70" fmla="*/ 6643355 w 11393348"/>
              <a:gd name="connsiteY70" fmla="*/ 59498 h 1078080"/>
              <a:gd name="connsiteX71" fmla="*/ 6539237 w 11393348"/>
              <a:gd name="connsiteY71" fmla="*/ 163617 h 1078080"/>
              <a:gd name="connsiteX72" fmla="*/ 6643355 w 11393348"/>
              <a:gd name="connsiteY72" fmla="*/ 267735 h 1078080"/>
              <a:gd name="connsiteX73" fmla="*/ 6747473 w 11393348"/>
              <a:gd name="connsiteY73" fmla="*/ 163617 h 1078080"/>
              <a:gd name="connsiteX74" fmla="*/ 6643355 w 11393348"/>
              <a:gd name="connsiteY74" fmla="*/ 59498 h 1078080"/>
              <a:gd name="connsiteX75" fmla="*/ 6327797 w 11393348"/>
              <a:gd name="connsiteY75" fmla="*/ 59498 h 1078080"/>
              <a:gd name="connsiteX76" fmla="*/ 6223678 w 11393348"/>
              <a:gd name="connsiteY76" fmla="*/ 163617 h 1078080"/>
              <a:gd name="connsiteX77" fmla="*/ 6327797 w 11393348"/>
              <a:gd name="connsiteY77" fmla="*/ 267735 h 1078080"/>
              <a:gd name="connsiteX78" fmla="*/ 6431915 w 11393348"/>
              <a:gd name="connsiteY78" fmla="*/ 163617 h 1078080"/>
              <a:gd name="connsiteX79" fmla="*/ 6327797 w 11393348"/>
              <a:gd name="connsiteY79" fmla="*/ 59498 h 1078080"/>
              <a:gd name="connsiteX80" fmla="*/ 6012238 w 11393348"/>
              <a:gd name="connsiteY80" fmla="*/ 59498 h 1078080"/>
              <a:gd name="connsiteX81" fmla="*/ 5908120 w 11393348"/>
              <a:gd name="connsiteY81" fmla="*/ 163617 h 1078080"/>
              <a:gd name="connsiteX82" fmla="*/ 6012238 w 11393348"/>
              <a:gd name="connsiteY82" fmla="*/ 267735 h 1078080"/>
              <a:gd name="connsiteX83" fmla="*/ 6116356 w 11393348"/>
              <a:gd name="connsiteY83" fmla="*/ 163617 h 1078080"/>
              <a:gd name="connsiteX84" fmla="*/ 6012238 w 11393348"/>
              <a:gd name="connsiteY84" fmla="*/ 59498 h 1078080"/>
              <a:gd name="connsiteX85" fmla="*/ 5696680 w 11393348"/>
              <a:gd name="connsiteY85" fmla="*/ 59498 h 1078080"/>
              <a:gd name="connsiteX86" fmla="*/ 5592561 w 11393348"/>
              <a:gd name="connsiteY86" fmla="*/ 163617 h 1078080"/>
              <a:gd name="connsiteX87" fmla="*/ 5696680 w 11393348"/>
              <a:gd name="connsiteY87" fmla="*/ 267735 h 1078080"/>
              <a:gd name="connsiteX88" fmla="*/ 5800798 w 11393348"/>
              <a:gd name="connsiteY88" fmla="*/ 163617 h 1078080"/>
              <a:gd name="connsiteX89" fmla="*/ 5696680 w 11393348"/>
              <a:gd name="connsiteY89" fmla="*/ 59498 h 1078080"/>
              <a:gd name="connsiteX90" fmla="*/ 5381121 w 11393348"/>
              <a:gd name="connsiteY90" fmla="*/ 59498 h 1078080"/>
              <a:gd name="connsiteX91" fmla="*/ 5277003 w 11393348"/>
              <a:gd name="connsiteY91" fmla="*/ 163617 h 1078080"/>
              <a:gd name="connsiteX92" fmla="*/ 5381121 w 11393348"/>
              <a:gd name="connsiteY92" fmla="*/ 267735 h 1078080"/>
              <a:gd name="connsiteX93" fmla="*/ 5485239 w 11393348"/>
              <a:gd name="connsiteY93" fmla="*/ 163617 h 1078080"/>
              <a:gd name="connsiteX94" fmla="*/ 5381121 w 11393348"/>
              <a:gd name="connsiteY94" fmla="*/ 59498 h 1078080"/>
              <a:gd name="connsiteX95" fmla="*/ 5065562 w 11393348"/>
              <a:gd name="connsiteY95" fmla="*/ 59498 h 1078080"/>
              <a:gd name="connsiteX96" fmla="*/ 4961444 w 11393348"/>
              <a:gd name="connsiteY96" fmla="*/ 163617 h 1078080"/>
              <a:gd name="connsiteX97" fmla="*/ 5065562 w 11393348"/>
              <a:gd name="connsiteY97" fmla="*/ 267735 h 1078080"/>
              <a:gd name="connsiteX98" fmla="*/ 5169680 w 11393348"/>
              <a:gd name="connsiteY98" fmla="*/ 163617 h 1078080"/>
              <a:gd name="connsiteX99" fmla="*/ 5065562 w 11393348"/>
              <a:gd name="connsiteY99" fmla="*/ 59498 h 1078080"/>
              <a:gd name="connsiteX100" fmla="*/ 4750004 w 11393348"/>
              <a:gd name="connsiteY100" fmla="*/ 59498 h 1078080"/>
              <a:gd name="connsiteX101" fmla="*/ 4645885 w 11393348"/>
              <a:gd name="connsiteY101" fmla="*/ 163617 h 1078080"/>
              <a:gd name="connsiteX102" fmla="*/ 4750004 w 11393348"/>
              <a:gd name="connsiteY102" fmla="*/ 267735 h 1078080"/>
              <a:gd name="connsiteX103" fmla="*/ 4854122 w 11393348"/>
              <a:gd name="connsiteY103" fmla="*/ 163617 h 1078080"/>
              <a:gd name="connsiteX104" fmla="*/ 4750004 w 11393348"/>
              <a:gd name="connsiteY104" fmla="*/ 59498 h 1078080"/>
              <a:gd name="connsiteX105" fmla="*/ 4434445 w 11393348"/>
              <a:gd name="connsiteY105" fmla="*/ 59498 h 1078080"/>
              <a:gd name="connsiteX106" fmla="*/ 4330327 w 11393348"/>
              <a:gd name="connsiteY106" fmla="*/ 163617 h 1078080"/>
              <a:gd name="connsiteX107" fmla="*/ 4434445 w 11393348"/>
              <a:gd name="connsiteY107" fmla="*/ 267735 h 1078080"/>
              <a:gd name="connsiteX108" fmla="*/ 4538564 w 11393348"/>
              <a:gd name="connsiteY108" fmla="*/ 163617 h 1078080"/>
              <a:gd name="connsiteX109" fmla="*/ 4434445 w 11393348"/>
              <a:gd name="connsiteY109" fmla="*/ 59498 h 1078080"/>
              <a:gd name="connsiteX110" fmla="*/ 4118886 w 11393348"/>
              <a:gd name="connsiteY110" fmla="*/ 59498 h 1078080"/>
              <a:gd name="connsiteX111" fmla="*/ 4014769 w 11393348"/>
              <a:gd name="connsiteY111" fmla="*/ 163617 h 1078080"/>
              <a:gd name="connsiteX112" fmla="*/ 4118886 w 11393348"/>
              <a:gd name="connsiteY112" fmla="*/ 267735 h 1078080"/>
              <a:gd name="connsiteX113" fmla="*/ 4223004 w 11393348"/>
              <a:gd name="connsiteY113" fmla="*/ 163617 h 1078080"/>
              <a:gd name="connsiteX114" fmla="*/ 4118886 w 11393348"/>
              <a:gd name="connsiteY114" fmla="*/ 59498 h 1078080"/>
              <a:gd name="connsiteX115" fmla="*/ 3803328 w 11393348"/>
              <a:gd name="connsiteY115" fmla="*/ 59498 h 1078080"/>
              <a:gd name="connsiteX116" fmla="*/ 3699210 w 11393348"/>
              <a:gd name="connsiteY116" fmla="*/ 163617 h 1078080"/>
              <a:gd name="connsiteX117" fmla="*/ 3803328 w 11393348"/>
              <a:gd name="connsiteY117" fmla="*/ 267735 h 1078080"/>
              <a:gd name="connsiteX118" fmla="*/ 3907446 w 11393348"/>
              <a:gd name="connsiteY118" fmla="*/ 163617 h 1078080"/>
              <a:gd name="connsiteX119" fmla="*/ 3803328 w 11393348"/>
              <a:gd name="connsiteY119" fmla="*/ 59498 h 1078080"/>
              <a:gd name="connsiteX120" fmla="*/ 3487769 w 11393348"/>
              <a:gd name="connsiteY120" fmla="*/ 59498 h 1078080"/>
              <a:gd name="connsiteX121" fmla="*/ 3383651 w 11393348"/>
              <a:gd name="connsiteY121" fmla="*/ 163617 h 1078080"/>
              <a:gd name="connsiteX122" fmla="*/ 3487769 w 11393348"/>
              <a:gd name="connsiteY122" fmla="*/ 267735 h 1078080"/>
              <a:gd name="connsiteX123" fmla="*/ 3591887 w 11393348"/>
              <a:gd name="connsiteY123" fmla="*/ 163617 h 1078080"/>
              <a:gd name="connsiteX124" fmla="*/ 3487769 w 11393348"/>
              <a:gd name="connsiteY124" fmla="*/ 59498 h 1078080"/>
              <a:gd name="connsiteX125" fmla="*/ 3172211 w 11393348"/>
              <a:gd name="connsiteY125" fmla="*/ 59498 h 1078080"/>
              <a:gd name="connsiteX126" fmla="*/ 3068092 w 11393348"/>
              <a:gd name="connsiteY126" fmla="*/ 163617 h 1078080"/>
              <a:gd name="connsiteX127" fmla="*/ 3172211 w 11393348"/>
              <a:gd name="connsiteY127" fmla="*/ 267735 h 1078080"/>
              <a:gd name="connsiteX128" fmla="*/ 3276329 w 11393348"/>
              <a:gd name="connsiteY128" fmla="*/ 163617 h 1078080"/>
              <a:gd name="connsiteX129" fmla="*/ 3172211 w 11393348"/>
              <a:gd name="connsiteY129" fmla="*/ 59498 h 1078080"/>
              <a:gd name="connsiteX130" fmla="*/ 2856652 w 11393348"/>
              <a:gd name="connsiteY130" fmla="*/ 59498 h 1078080"/>
              <a:gd name="connsiteX131" fmla="*/ 2752534 w 11393348"/>
              <a:gd name="connsiteY131" fmla="*/ 163617 h 1078080"/>
              <a:gd name="connsiteX132" fmla="*/ 2856652 w 11393348"/>
              <a:gd name="connsiteY132" fmla="*/ 267735 h 1078080"/>
              <a:gd name="connsiteX133" fmla="*/ 2960770 w 11393348"/>
              <a:gd name="connsiteY133" fmla="*/ 163617 h 1078080"/>
              <a:gd name="connsiteX134" fmla="*/ 2856652 w 11393348"/>
              <a:gd name="connsiteY134" fmla="*/ 59498 h 1078080"/>
              <a:gd name="connsiteX135" fmla="*/ 2541093 w 11393348"/>
              <a:gd name="connsiteY135" fmla="*/ 59498 h 1078080"/>
              <a:gd name="connsiteX136" fmla="*/ 2436975 w 11393348"/>
              <a:gd name="connsiteY136" fmla="*/ 163617 h 1078080"/>
              <a:gd name="connsiteX137" fmla="*/ 2541093 w 11393348"/>
              <a:gd name="connsiteY137" fmla="*/ 267735 h 1078080"/>
              <a:gd name="connsiteX138" fmla="*/ 2645212 w 11393348"/>
              <a:gd name="connsiteY138" fmla="*/ 163617 h 1078080"/>
              <a:gd name="connsiteX139" fmla="*/ 2541093 w 11393348"/>
              <a:gd name="connsiteY139" fmla="*/ 59498 h 1078080"/>
              <a:gd name="connsiteX140" fmla="*/ 2225535 w 11393348"/>
              <a:gd name="connsiteY140" fmla="*/ 59498 h 1078080"/>
              <a:gd name="connsiteX141" fmla="*/ 2121417 w 11393348"/>
              <a:gd name="connsiteY141" fmla="*/ 163617 h 1078080"/>
              <a:gd name="connsiteX142" fmla="*/ 2225535 w 11393348"/>
              <a:gd name="connsiteY142" fmla="*/ 267735 h 1078080"/>
              <a:gd name="connsiteX143" fmla="*/ 2329653 w 11393348"/>
              <a:gd name="connsiteY143" fmla="*/ 163617 h 1078080"/>
              <a:gd name="connsiteX144" fmla="*/ 2225535 w 11393348"/>
              <a:gd name="connsiteY144" fmla="*/ 59498 h 1078080"/>
              <a:gd name="connsiteX145" fmla="*/ 1909976 w 11393348"/>
              <a:gd name="connsiteY145" fmla="*/ 59498 h 1078080"/>
              <a:gd name="connsiteX146" fmla="*/ 1805858 w 11393348"/>
              <a:gd name="connsiteY146" fmla="*/ 163617 h 1078080"/>
              <a:gd name="connsiteX147" fmla="*/ 1909976 w 11393348"/>
              <a:gd name="connsiteY147" fmla="*/ 267735 h 1078080"/>
              <a:gd name="connsiteX148" fmla="*/ 2014094 w 11393348"/>
              <a:gd name="connsiteY148" fmla="*/ 163617 h 1078080"/>
              <a:gd name="connsiteX149" fmla="*/ 1909976 w 11393348"/>
              <a:gd name="connsiteY149" fmla="*/ 59498 h 1078080"/>
              <a:gd name="connsiteX150" fmla="*/ 1594417 w 11393348"/>
              <a:gd name="connsiteY150" fmla="*/ 59498 h 1078080"/>
              <a:gd name="connsiteX151" fmla="*/ 1490299 w 11393348"/>
              <a:gd name="connsiteY151" fmla="*/ 163617 h 1078080"/>
              <a:gd name="connsiteX152" fmla="*/ 1594417 w 11393348"/>
              <a:gd name="connsiteY152" fmla="*/ 267735 h 1078080"/>
              <a:gd name="connsiteX153" fmla="*/ 1698536 w 11393348"/>
              <a:gd name="connsiteY153" fmla="*/ 163617 h 1078080"/>
              <a:gd name="connsiteX154" fmla="*/ 1594417 w 11393348"/>
              <a:gd name="connsiteY154" fmla="*/ 59498 h 1078080"/>
              <a:gd name="connsiteX155" fmla="*/ 1278859 w 11393348"/>
              <a:gd name="connsiteY155" fmla="*/ 59498 h 1078080"/>
              <a:gd name="connsiteX156" fmla="*/ 1174741 w 11393348"/>
              <a:gd name="connsiteY156" fmla="*/ 163617 h 1078080"/>
              <a:gd name="connsiteX157" fmla="*/ 1278859 w 11393348"/>
              <a:gd name="connsiteY157" fmla="*/ 267735 h 1078080"/>
              <a:gd name="connsiteX158" fmla="*/ 1382977 w 11393348"/>
              <a:gd name="connsiteY158" fmla="*/ 163617 h 1078080"/>
              <a:gd name="connsiteX159" fmla="*/ 1278859 w 11393348"/>
              <a:gd name="connsiteY159" fmla="*/ 59498 h 1078080"/>
              <a:gd name="connsiteX160" fmla="*/ 963300 w 11393348"/>
              <a:gd name="connsiteY160" fmla="*/ 59498 h 1078080"/>
              <a:gd name="connsiteX161" fmla="*/ 859182 w 11393348"/>
              <a:gd name="connsiteY161" fmla="*/ 163617 h 1078080"/>
              <a:gd name="connsiteX162" fmla="*/ 963300 w 11393348"/>
              <a:gd name="connsiteY162" fmla="*/ 267735 h 1078080"/>
              <a:gd name="connsiteX163" fmla="*/ 1067418 w 11393348"/>
              <a:gd name="connsiteY163" fmla="*/ 163617 h 1078080"/>
              <a:gd name="connsiteX164" fmla="*/ 963300 w 11393348"/>
              <a:gd name="connsiteY164" fmla="*/ 59498 h 1078080"/>
              <a:gd name="connsiteX165" fmla="*/ 647742 w 11393348"/>
              <a:gd name="connsiteY165" fmla="*/ 59498 h 1078080"/>
              <a:gd name="connsiteX166" fmla="*/ 543623 w 11393348"/>
              <a:gd name="connsiteY166" fmla="*/ 163617 h 1078080"/>
              <a:gd name="connsiteX167" fmla="*/ 647742 w 11393348"/>
              <a:gd name="connsiteY167" fmla="*/ 267735 h 1078080"/>
              <a:gd name="connsiteX168" fmla="*/ 751860 w 11393348"/>
              <a:gd name="connsiteY168" fmla="*/ 163617 h 1078080"/>
              <a:gd name="connsiteX169" fmla="*/ 647742 w 11393348"/>
              <a:gd name="connsiteY169" fmla="*/ 59498 h 1078080"/>
              <a:gd name="connsiteX170" fmla="*/ 332183 w 11393348"/>
              <a:gd name="connsiteY170" fmla="*/ 59498 h 1078080"/>
              <a:gd name="connsiteX171" fmla="*/ 228065 w 11393348"/>
              <a:gd name="connsiteY171" fmla="*/ 163617 h 1078080"/>
              <a:gd name="connsiteX172" fmla="*/ 332183 w 11393348"/>
              <a:gd name="connsiteY172" fmla="*/ 267735 h 1078080"/>
              <a:gd name="connsiteX173" fmla="*/ 436301 w 11393348"/>
              <a:gd name="connsiteY173" fmla="*/ 163617 h 1078080"/>
              <a:gd name="connsiteX174" fmla="*/ 332183 w 11393348"/>
              <a:gd name="connsiteY174" fmla="*/ 59498 h 1078080"/>
              <a:gd name="connsiteX175" fmla="*/ 178490 w 11393348"/>
              <a:gd name="connsiteY175" fmla="*/ 0 h 1078080"/>
              <a:gd name="connsiteX176" fmla="*/ 11214858 w 11393348"/>
              <a:gd name="connsiteY176" fmla="*/ 0 h 1078080"/>
              <a:gd name="connsiteX177" fmla="*/ 11393348 w 11393348"/>
              <a:gd name="connsiteY177" fmla="*/ 178490 h 1078080"/>
              <a:gd name="connsiteX178" fmla="*/ 11393348 w 11393348"/>
              <a:gd name="connsiteY178" fmla="*/ 711784 h 1078080"/>
              <a:gd name="connsiteX179" fmla="*/ 11393348 w 11393348"/>
              <a:gd name="connsiteY179" fmla="*/ 1070917 h 1078080"/>
              <a:gd name="connsiteX180" fmla="*/ 11393348 w 11393348"/>
              <a:gd name="connsiteY180" fmla="*/ 1078080 h 1078080"/>
              <a:gd name="connsiteX181" fmla="*/ 0 w 11393348"/>
              <a:gd name="connsiteY181" fmla="*/ 1078080 h 1078080"/>
              <a:gd name="connsiteX182" fmla="*/ 0 w 11393348"/>
              <a:gd name="connsiteY182" fmla="*/ 1070917 h 1078080"/>
              <a:gd name="connsiteX183" fmla="*/ 0 w 11393348"/>
              <a:gd name="connsiteY183" fmla="*/ 711784 h 1078080"/>
              <a:gd name="connsiteX184" fmla="*/ 0 w 11393348"/>
              <a:gd name="connsiteY184" fmla="*/ 178490 h 1078080"/>
              <a:gd name="connsiteX185" fmla="*/ 178490 w 11393348"/>
              <a:gd name="connsiteY185" fmla="*/ 0 h 107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11393348" h="1078080">
                <a:moveTo>
                  <a:pt x="11061165" y="59498"/>
                </a:moveTo>
                <a:cubicBezTo>
                  <a:pt x="11003663" y="59498"/>
                  <a:pt x="10957047" y="106114"/>
                  <a:pt x="10957047" y="163617"/>
                </a:cubicBezTo>
                <a:cubicBezTo>
                  <a:pt x="10957047" y="221119"/>
                  <a:pt x="11003663" y="267735"/>
                  <a:pt x="11061165" y="267735"/>
                </a:cubicBezTo>
                <a:cubicBezTo>
                  <a:pt x="11118667" y="267735"/>
                  <a:pt x="11165283" y="221119"/>
                  <a:pt x="11165283" y="163617"/>
                </a:cubicBezTo>
                <a:cubicBezTo>
                  <a:pt x="11165283" y="106114"/>
                  <a:pt x="11118667" y="59498"/>
                  <a:pt x="11061165" y="59498"/>
                </a:cubicBezTo>
                <a:close/>
                <a:moveTo>
                  <a:pt x="10745617" y="59498"/>
                </a:moveTo>
                <a:cubicBezTo>
                  <a:pt x="10688115" y="59498"/>
                  <a:pt x="10641499" y="106114"/>
                  <a:pt x="10641499" y="163617"/>
                </a:cubicBezTo>
                <a:cubicBezTo>
                  <a:pt x="10641499" y="221119"/>
                  <a:pt x="10688115" y="267735"/>
                  <a:pt x="10745617" y="267735"/>
                </a:cubicBezTo>
                <a:cubicBezTo>
                  <a:pt x="10803119" y="267735"/>
                  <a:pt x="10849735" y="221119"/>
                  <a:pt x="10849735" y="163617"/>
                </a:cubicBezTo>
                <a:cubicBezTo>
                  <a:pt x="10849735" y="106114"/>
                  <a:pt x="10803119" y="59498"/>
                  <a:pt x="10745617" y="59498"/>
                </a:cubicBezTo>
                <a:close/>
                <a:moveTo>
                  <a:pt x="10430058" y="59498"/>
                </a:moveTo>
                <a:cubicBezTo>
                  <a:pt x="10372556" y="59498"/>
                  <a:pt x="10325940" y="106114"/>
                  <a:pt x="10325940" y="163617"/>
                </a:cubicBezTo>
                <a:cubicBezTo>
                  <a:pt x="10325940" y="221119"/>
                  <a:pt x="10372556" y="267735"/>
                  <a:pt x="10430058" y="267735"/>
                </a:cubicBezTo>
                <a:cubicBezTo>
                  <a:pt x="10487560" y="267735"/>
                  <a:pt x="10534176" y="221119"/>
                  <a:pt x="10534176" y="163617"/>
                </a:cubicBezTo>
                <a:cubicBezTo>
                  <a:pt x="10534176" y="106114"/>
                  <a:pt x="10487560" y="59498"/>
                  <a:pt x="10430058" y="59498"/>
                </a:cubicBezTo>
                <a:close/>
                <a:moveTo>
                  <a:pt x="10114500" y="59498"/>
                </a:moveTo>
                <a:cubicBezTo>
                  <a:pt x="10056997" y="59498"/>
                  <a:pt x="10010381" y="106114"/>
                  <a:pt x="10010381" y="163617"/>
                </a:cubicBezTo>
                <a:cubicBezTo>
                  <a:pt x="10010381" y="221119"/>
                  <a:pt x="10056997" y="267735"/>
                  <a:pt x="10114500" y="267735"/>
                </a:cubicBezTo>
                <a:cubicBezTo>
                  <a:pt x="10172002" y="267735"/>
                  <a:pt x="10218618" y="221119"/>
                  <a:pt x="10218618" y="163617"/>
                </a:cubicBezTo>
                <a:cubicBezTo>
                  <a:pt x="10218618" y="106114"/>
                  <a:pt x="10172002" y="59498"/>
                  <a:pt x="10114500" y="59498"/>
                </a:cubicBezTo>
                <a:close/>
                <a:moveTo>
                  <a:pt x="9798941" y="59498"/>
                </a:moveTo>
                <a:cubicBezTo>
                  <a:pt x="9741439" y="59498"/>
                  <a:pt x="9694823" y="106114"/>
                  <a:pt x="9694823" y="163617"/>
                </a:cubicBezTo>
                <a:cubicBezTo>
                  <a:pt x="9694823" y="221119"/>
                  <a:pt x="9741439" y="267735"/>
                  <a:pt x="9798941" y="267735"/>
                </a:cubicBezTo>
                <a:cubicBezTo>
                  <a:pt x="9856443" y="267735"/>
                  <a:pt x="9903059" y="221119"/>
                  <a:pt x="9903059" y="163617"/>
                </a:cubicBezTo>
                <a:cubicBezTo>
                  <a:pt x="9903059" y="106114"/>
                  <a:pt x="9856443" y="59498"/>
                  <a:pt x="9798941" y="59498"/>
                </a:cubicBezTo>
                <a:close/>
                <a:moveTo>
                  <a:pt x="9483382" y="59498"/>
                </a:moveTo>
                <a:cubicBezTo>
                  <a:pt x="9425880" y="59498"/>
                  <a:pt x="9379264" y="106114"/>
                  <a:pt x="9379264" y="163617"/>
                </a:cubicBezTo>
                <a:cubicBezTo>
                  <a:pt x="9379264" y="221119"/>
                  <a:pt x="9425880" y="267735"/>
                  <a:pt x="9483382" y="267735"/>
                </a:cubicBezTo>
                <a:cubicBezTo>
                  <a:pt x="9540884" y="267735"/>
                  <a:pt x="9587501" y="221119"/>
                  <a:pt x="9587501" y="163617"/>
                </a:cubicBezTo>
                <a:cubicBezTo>
                  <a:pt x="9587501" y="106114"/>
                  <a:pt x="9540884" y="59498"/>
                  <a:pt x="9483382" y="59498"/>
                </a:cubicBezTo>
                <a:close/>
                <a:moveTo>
                  <a:pt x="9167824" y="59498"/>
                </a:moveTo>
                <a:cubicBezTo>
                  <a:pt x="9110322" y="59498"/>
                  <a:pt x="9063706" y="106114"/>
                  <a:pt x="9063706" y="163617"/>
                </a:cubicBezTo>
                <a:cubicBezTo>
                  <a:pt x="9063706" y="221119"/>
                  <a:pt x="9110322" y="267735"/>
                  <a:pt x="9167824" y="267735"/>
                </a:cubicBezTo>
                <a:cubicBezTo>
                  <a:pt x="9225326" y="267735"/>
                  <a:pt x="9271942" y="221119"/>
                  <a:pt x="9271942" y="163617"/>
                </a:cubicBezTo>
                <a:cubicBezTo>
                  <a:pt x="9271942" y="106114"/>
                  <a:pt x="9225326" y="59498"/>
                  <a:pt x="9167824" y="59498"/>
                </a:cubicBezTo>
                <a:close/>
                <a:moveTo>
                  <a:pt x="8852265" y="59498"/>
                </a:moveTo>
                <a:cubicBezTo>
                  <a:pt x="8794763" y="59498"/>
                  <a:pt x="8748147" y="106114"/>
                  <a:pt x="8748147" y="163617"/>
                </a:cubicBezTo>
                <a:cubicBezTo>
                  <a:pt x="8748147" y="221119"/>
                  <a:pt x="8794763" y="267735"/>
                  <a:pt x="8852265" y="267735"/>
                </a:cubicBezTo>
                <a:cubicBezTo>
                  <a:pt x="8909767" y="267735"/>
                  <a:pt x="8956383" y="221119"/>
                  <a:pt x="8956383" y="163617"/>
                </a:cubicBezTo>
                <a:cubicBezTo>
                  <a:pt x="8956383" y="106114"/>
                  <a:pt x="8909767" y="59498"/>
                  <a:pt x="8852265" y="59498"/>
                </a:cubicBezTo>
                <a:close/>
                <a:moveTo>
                  <a:pt x="8536707" y="59498"/>
                </a:moveTo>
                <a:cubicBezTo>
                  <a:pt x="8479204" y="59498"/>
                  <a:pt x="8432588" y="106114"/>
                  <a:pt x="8432588" y="163617"/>
                </a:cubicBezTo>
                <a:cubicBezTo>
                  <a:pt x="8432588" y="221119"/>
                  <a:pt x="8479204" y="267735"/>
                  <a:pt x="8536707" y="267735"/>
                </a:cubicBezTo>
                <a:cubicBezTo>
                  <a:pt x="8594209" y="267735"/>
                  <a:pt x="8640825" y="221119"/>
                  <a:pt x="8640825" y="163617"/>
                </a:cubicBezTo>
                <a:cubicBezTo>
                  <a:pt x="8640825" y="106114"/>
                  <a:pt x="8594209" y="59498"/>
                  <a:pt x="8536707" y="59498"/>
                </a:cubicBezTo>
                <a:close/>
                <a:moveTo>
                  <a:pt x="8221148" y="59498"/>
                </a:moveTo>
                <a:cubicBezTo>
                  <a:pt x="8163646" y="59498"/>
                  <a:pt x="8117029" y="106114"/>
                  <a:pt x="8117029" y="163617"/>
                </a:cubicBezTo>
                <a:cubicBezTo>
                  <a:pt x="8117029" y="221119"/>
                  <a:pt x="8163646" y="267735"/>
                  <a:pt x="8221148" y="267735"/>
                </a:cubicBezTo>
                <a:cubicBezTo>
                  <a:pt x="8278650" y="267735"/>
                  <a:pt x="8325266" y="221119"/>
                  <a:pt x="8325266" y="163617"/>
                </a:cubicBezTo>
                <a:cubicBezTo>
                  <a:pt x="8325266" y="106114"/>
                  <a:pt x="8278650" y="59498"/>
                  <a:pt x="8221148" y="59498"/>
                </a:cubicBezTo>
                <a:close/>
                <a:moveTo>
                  <a:pt x="7905590" y="59498"/>
                </a:moveTo>
                <a:cubicBezTo>
                  <a:pt x="7848087" y="59498"/>
                  <a:pt x="7801471" y="106114"/>
                  <a:pt x="7801471" y="163617"/>
                </a:cubicBezTo>
                <a:cubicBezTo>
                  <a:pt x="7801471" y="221119"/>
                  <a:pt x="7848087" y="267735"/>
                  <a:pt x="7905590" y="267735"/>
                </a:cubicBezTo>
                <a:cubicBezTo>
                  <a:pt x="7963092" y="267735"/>
                  <a:pt x="8009707" y="221119"/>
                  <a:pt x="8009707" y="163617"/>
                </a:cubicBezTo>
                <a:cubicBezTo>
                  <a:pt x="8009707" y="106114"/>
                  <a:pt x="7963092" y="59498"/>
                  <a:pt x="7905590" y="59498"/>
                </a:cubicBezTo>
                <a:close/>
                <a:moveTo>
                  <a:pt x="7590031" y="59498"/>
                </a:moveTo>
                <a:cubicBezTo>
                  <a:pt x="7532529" y="59498"/>
                  <a:pt x="7485913" y="106114"/>
                  <a:pt x="7485913" y="163617"/>
                </a:cubicBezTo>
                <a:cubicBezTo>
                  <a:pt x="7485913" y="221119"/>
                  <a:pt x="7532529" y="267735"/>
                  <a:pt x="7590031" y="267735"/>
                </a:cubicBezTo>
                <a:cubicBezTo>
                  <a:pt x="7647533" y="267735"/>
                  <a:pt x="7694149" y="221119"/>
                  <a:pt x="7694149" y="163617"/>
                </a:cubicBezTo>
                <a:cubicBezTo>
                  <a:pt x="7694149" y="106114"/>
                  <a:pt x="7647533" y="59498"/>
                  <a:pt x="7590031" y="59498"/>
                </a:cubicBezTo>
                <a:close/>
                <a:moveTo>
                  <a:pt x="7274472" y="59498"/>
                </a:moveTo>
                <a:cubicBezTo>
                  <a:pt x="7216970" y="59498"/>
                  <a:pt x="7170354" y="106114"/>
                  <a:pt x="7170354" y="163617"/>
                </a:cubicBezTo>
                <a:cubicBezTo>
                  <a:pt x="7170354" y="221119"/>
                  <a:pt x="7216970" y="267735"/>
                  <a:pt x="7274472" y="267735"/>
                </a:cubicBezTo>
                <a:cubicBezTo>
                  <a:pt x="7331974" y="267735"/>
                  <a:pt x="7378591" y="221119"/>
                  <a:pt x="7378591" y="163617"/>
                </a:cubicBezTo>
                <a:cubicBezTo>
                  <a:pt x="7378591" y="106114"/>
                  <a:pt x="7331974" y="59498"/>
                  <a:pt x="7274472" y="59498"/>
                </a:cubicBezTo>
                <a:close/>
                <a:moveTo>
                  <a:pt x="6958914" y="59498"/>
                </a:moveTo>
                <a:cubicBezTo>
                  <a:pt x="6901412" y="59498"/>
                  <a:pt x="6854796" y="106114"/>
                  <a:pt x="6854796" y="163617"/>
                </a:cubicBezTo>
                <a:cubicBezTo>
                  <a:pt x="6854796" y="221119"/>
                  <a:pt x="6901412" y="267735"/>
                  <a:pt x="6958914" y="267735"/>
                </a:cubicBezTo>
                <a:cubicBezTo>
                  <a:pt x="7016416" y="267735"/>
                  <a:pt x="7063032" y="221119"/>
                  <a:pt x="7063032" y="163617"/>
                </a:cubicBezTo>
                <a:cubicBezTo>
                  <a:pt x="7063032" y="106114"/>
                  <a:pt x="7016416" y="59498"/>
                  <a:pt x="6958914" y="59498"/>
                </a:cubicBezTo>
                <a:close/>
                <a:moveTo>
                  <a:pt x="6643355" y="59498"/>
                </a:moveTo>
                <a:cubicBezTo>
                  <a:pt x="6585853" y="59498"/>
                  <a:pt x="6539237" y="106114"/>
                  <a:pt x="6539237" y="163617"/>
                </a:cubicBezTo>
                <a:cubicBezTo>
                  <a:pt x="6539237" y="221119"/>
                  <a:pt x="6585853" y="267735"/>
                  <a:pt x="6643355" y="267735"/>
                </a:cubicBezTo>
                <a:cubicBezTo>
                  <a:pt x="6700857" y="267735"/>
                  <a:pt x="6747473" y="221119"/>
                  <a:pt x="6747473" y="163617"/>
                </a:cubicBezTo>
                <a:cubicBezTo>
                  <a:pt x="6747473" y="106114"/>
                  <a:pt x="6700857" y="59498"/>
                  <a:pt x="6643355" y="59498"/>
                </a:cubicBezTo>
                <a:close/>
                <a:moveTo>
                  <a:pt x="6327797" y="59498"/>
                </a:moveTo>
                <a:cubicBezTo>
                  <a:pt x="6270294" y="59498"/>
                  <a:pt x="6223678" y="106114"/>
                  <a:pt x="6223678" y="163617"/>
                </a:cubicBezTo>
                <a:cubicBezTo>
                  <a:pt x="6223678" y="221119"/>
                  <a:pt x="6270294" y="267735"/>
                  <a:pt x="6327797" y="267735"/>
                </a:cubicBezTo>
                <a:cubicBezTo>
                  <a:pt x="6385299" y="267735"/>
                  <a:pt x="6431915" y="221119"/>
                  <a:pt x="6431915" y="163617"/>
                </a:cubicBezTo>
                <a:cubicBezTo>
                  <a:pt x="6431915" y="106114"/>
                  <a:pt x="6385299" y="59498"/>
                  <a:pt x="6327797" y="59498"/>
                </a:cubicBezTo>
                <a:close/>
                <a:moveTo>
                  <a:pt x="6012238" y="59498"/>
                </a:moveTo>
                <a:cubicBezTo>
                  <a:pt x="5954736" y="59498"/>
                  <a:pt x="5908120" y="106114"/>
                  <a:pt x="5908120" y="163617"/>
                </a:cubicBezTo>
                <a:cubicBezTo>
                  <a:pt x="5908120" y="221119"/>
                  <a:pt x="5954736" y="267735"/>
                  <a:pt x="6012238" y="267735"/>
                </a:cubicBezTo>
                <a:cubicBezTo>
                  <a:pt x="6069740" y="267735"/>
                  <a:pt x="6116356" y="221119"/>
                  <a:pt x="6116356" y="163617"/>
                </a:cubicBezTo>
                <a:cubicBezTo>
                  <a:pt x="6116356" y="106114"/>
                  <a:pt x="6069740" y="59498"/>
                  <a:pt x="6012238" y="59498"/>
                </a:cubicBezTo>
                <a:close/>
                <a:moveTo>
                  <a:pt x="5696680" y="59498"/>
                </a:moveTo>
                <a:cubicBezTo>
                  <a:pt x="5639178" y="59498"/>
                  <a:pt x="5592561" y="106114"/>
                  <a:pt x="5592561" y="163617"/>
                </a:cubicBezTo>
                <a:cubicBezTo>
                  <a:pt x="5592561" y="221119"/>
                  <a:pt x="5639178" y="267735"/>
                  <a:pt x="5696680" y="267735"/>
                </a:cubicBezTo>
                <a:cubicBezTo>
                  <a:pt x="5754182" y="267735"/>
                  <a:pt x="5800798" y="221119"/>
                  <a:pt x="5800798" y="163617"/>
                </a:cubicBezTo>
                <a:cubicBezTo>
                  <a:pt x="5800798" y="106114"/>
                  <a:pt x="5754182" y="59498"/>
                  <a:pt x="5696680" y="59498"/>
                </a:cubicBezTo>
                <a:close/>
                <a:moveTo>
                  <a:pt x="5381121" y="59498"/>
                </a:moveTo>
                <a:cubicBezTo>
                  <a:pt x="5323619" y="59498"/>
                  <a:pt x="5277003" y="106114"/>
                  <a:pt x="5277003" y="163617"/>
                </a:cubicBezTo>
                <a:cubicBezTo>
                  <a:pt x="5277003" y="221119"/>
                  <a:pt x="5323619" y="267735"/>
                  <a:pt x="5381121" y="267735"/>
                </a:cubicBezTo>
                <a:cubicBezTo>
                  <a:pt x="5438623" y="267735"/>
                  <a:pt x="5485239" y="221119"/>
                  <a:pt x="5485239" y="163617"/>
                </a:cubicBezTo>
                <a:cubicBezTo>
                  <a:pt x="5485239" y="106114"/>
                  <a:pt x="5438623" y="59498"/>
                  <a:pt x="5381121" y="59498"/>
                </a:cubicBezTo>
                <a:close/>
                <a:moveTo>
                  <a:pt x="5065562" y="59498"/>
                </a:moveTo>
                <a:cubicBezTo>
                  <a:pt x="5008060" y="59498"/>
                  <a:pt x="4961444" y="106114"/>
                  <a:pt x="4961444" y="163617"/>
                </a:cubicBezTo>
                <a:cubicBezTo>
                  <a:pt x="4961444" y="221119"/>
                  <a:pt x="5008060" y="267735"/>
                  <a:pt x="5065562" y="267735"/>
                </a:cubicBezTo>
                <a:cubicBezTo>
                  <a:pt x="5123064" y="267735"/>
                  <a:pt x="5169680" y="221119"/>
                  <a:pt x="5169680" y="163617"/>
                </a:cubicBezTo>
                <a:cubicBezTo>
                  <a:pt x="5169680" y="106114"/>
                  <a:pt x="5123064" y="59498"/>
                  <a:pt x="5065562" y="59498"/>
                </a:cubicBezTo>
                <a:close/>
                <a:moveTo>
                  <a:pt x="4750004" y="59498"/>
                </a:moveTo>
                <a:cubicBezTo>
                  <a:pt x="4692501" y="59498"/>
                  <a:pt x="4645885" y="106114"/>
                  <a:pt x="4645885" y="163617"/>
                </a:cubicBezTo>
                <a:cubicBezTo>
                  <a:pt x="4645885" y="221119"/>
                  <a:pt x="4692501" y="267735"/>
                  <a:pt x="4750004" y="267735"/>
                </a:cubicBezTo>
                <a:cubicBezTo>
                  <a:pt x="4807506" y="267735"/>
                  <a:pt x="4854122" y="221119"/>
                  <a:pt x="4854122" y="163617"/>
                </a:cubicBezTo>
                <a:cubicBezTo>
                  <a:pt x="4854122" y="106114"/>
                  <a:pt x="4807506" y="59498"/>
                  <a:pt x="4750004" y="59498"/>
                </a:cubicBezTo>
                <a:close/>
                <a:moveTo>
                  <a:pt x="4434445" y="59498"/>
                </a:moveTo>
                <a:cubicBezTo>
                  <a:pt x="4376943" y="59498"/>
                  <a:pt x="4330327" y="106114"/>
                  <a:pt x="4330327" y="163617"/>
                </a:cubicBezTo>
                <a:cubicBezTo>
                  <a:pt x="4330327" y="221119"/>
                  <a:pt x="4376943" y="267735"/>
                  <a:pt x="4434445" y="267735"/>
                </a:cubicBezTo>
                <a:cubicBezTo>
                  <a:pt x="4491947" y="267735"/>
                  <a:pt x="4538564" y="221119"/>
                  <a:pt x="4538564" y="163617"/>
                </a:cubicBezTo>
                <a:cubicBezTo>
                  <a:pt x="4538564" y="106114"/>
                  <a:pt x="4491947" y="59498"/>
                  <a:pt x="4434445" y="59498"/>
                </a:cubicBezTo>
                <a:close/>
                <a:moveTo>
                  <a:pt x="4118886" y="59498"/>
                </a:moveTo>
                <a:cubicBezTo>
                  <a:pt x="4061384" y="59498"/>
                  <a:pt x="4014769" y="106114"/>
                  <a:pt x="4014769" y="163617"/>
                </a:cubicBezTo>
                <a:cubicBezTo>
                  <a:pt x="4014769" y="221119"/>
                  <a:pt x="4061384" y="267735"/>
                  <a:pt x="4118886" y="267735"/>
                </a:cubicBezTo>
                <a:cubicBezTo>
                  <a:pt x="4176388" y="267735"/>
                  <a:pt x="4223004" y="221119"/>
                  <a:pt x="4223004" y="163617"/>
                </a:cubicBezTo>
                <a:cubicBezTo>
                  <a:pt x="4223004" y="106114"/>
                  <a:pt x="4176388" y="59498"/>
                  <a:pt x="4118886" y="59498"/>
                </a:cubicBezTo>
                <a:close/>
                <a:moveTo>
                  <a:pt x="3803328" y="59498"/>
                </a:moveTo>
                <a:cubicBezTo>
                  <a:pt x="3745826" y="59498"/>
                  <a:pt x="3699210" y="106114"/>
                  <a:pt x="3699210" y="163617"/>
                </a:cubicBezTo>
                <a:cubicBezTo>
                  <a:pt x="3699210" y="221119"/>
                  <a:pt x="3745826" y="267735"/>
                  <a:pt x="3803328" y="267735"/>
                </a:cubicBezTo>
                <a:cubicBezTo>
                  <a:pt x="3860830" y="267735"/>
                  <a:pt x="3907446" y="221119"/>
                  <a:pt x="3907446" y="163617"/>
                </a:cubicBezTo>
                <a:cubicBezTo>
                  <a:pt x="3907446" y="106114"/>
                  <a:pt x="3860830" y="59498"/>
                  <a:pt x="3803328" y="59498"/>
                </a:cubicBezTo>
                <a:close/>
                <a:moveTo>
                  <a:pt x="3487769" y="59498"/>
                </a:moveTo>
                <a:cubicBezTo>
                  <a:pt x="3430267" y="59498"/>
                  <a:pt x="3383651" y="106114"/>
                  <a:pt x="3383651" y="163617"/>
                </a:cubicBezTo>
                <a:cubicBezTo>
                  <a:pt x="3383651" y="221119"/>
                  <a:pt x="3430267" y="267735"/>
                  <a:pt x="3487769" y="267735"/>
                </a:cubicBezTo>
                <a:cubicBezTo>
                  <a:pt x="3545271" y="267735"/>
                  <a:pt x="3591887" y="221119"/>
                  <a:pt x="3591887" y="163617"/>
                </a:cubicBezTo>
                <a:cubicBezTo>
                  <a:pt x="3591887" y="106114"/>
                  <a:pt x="3545271" y="59498"/>
                  <a:pt x="3487769" y="59498"/>
                </a:cubicBezTo>
                <a:close/>
                <a:moveTo>
                  <a:pt x="3172211" y="59498"/>
                </a:moveTo>
                <a:cubicBezTo>
                  <a:pt x="3114709" y="59498"/>
                  <a:pt x="3068092" y="106114"/>
                  <a:pt x="3068092" y="163617"/>
                </a:cubicBezTo>
                <a:cubicBezTo>
                  <a:pt x="3068092" y="221119"/>
                  <a:pt x="3114709" y="267735"/>
                  <a:pt x="3172211" y="267735"/>
                </a:cubicBezTo>
                <a:cubicBezTo>
                  <a:pt x="3229713" y="267735"/>
                  <a:pt x="3276329" y="221119"/>
                  <a:pt x="3276329" y="163617"/>
                </a:cubicBezTo>
                <a:cubicBezTo>
                  <a:pt x="3276329" y="106114"/>
                  <a:pt x="3229713" y="59498"/>
                  <a:pt x="3172211" y="59498"/>
                </a:cubicBezTo>
                <a:close/>
                <a:moveTo>
                  <a:pt x="2856652" y="59498"/>
                </a:moveTo>
                <a:cubicBezTo>
                  <a:pt x="2799150" y="59498"/>
                  <a:pt x="2752534" y="106114"/>
                  <a:pt x="2752534" y="163617"/>
                </a:cubicBezTo>
                <a:cubicBezTo>
                  <a:pt x="2752534" y="221119"/>
                  <a:pt x="2799150" y="267735"/>
                  <a:pt x="2856652" y="267735"/>
                </a:cubicBezTo>
                <a:cubicBezTo>
                  <a:pt x="2914154" y="267735"/>
                  <a:pt x="2960770" y="221119"/>
                  <a:pt x="2960770" y="163617"/>
                </a:cubicBezTo>
                <a:cubicBezTo>
                  <a:pt x="2960770" y="106114"/>
                  <a:pt x="2914154" y="59498"/>
                  <a:pt x="2856652" y="59498"/>
                </a:cubicBezTo>
                <a:close/>
                <a:moveTo>
                  <a:pt x="2541093" y="59498"/>
                </a:moveTo>
                <a:cubicBezTo>
                  <a:pt x="2483591" y="59498"/>
                  <a:pt x="2436975" y="106114"/>
                  <a:pt x="2436975" y="163617"/>
                </a:cubicBezTo>
                <a:cubicBezTo>
                  <a:pt x="2436975" y="221119"/>
                  <a:pt x="2483591" y="267735"/>
                  <a:pt x="2541093" y="267735"/>
                </a:cubicBezTo>
                <a:cubicBezTo>
                  <a:pt x="2598595" y="267735"/>
                  <a:pt x="2645212" y="221119"/>
                  <a:pt x="2645212" y="163617"/>
                </a:cubicBezTo>
                <a:cubicBezTo>
                  <a:pt x="2645212" y="106114"/>
                  <a:pt x="2598595" y="59498"/>
                  <a:pt x="2541093" y="59498"/>
                </a:cubicBezTo>
                <a:close/>
                <a:moveTo>
                  <a:pt x="2225535" y="59498"/>
                </a:moveTo>
                <a:cubicBezTo>
                  <a:pt x="2168033" y="59498"/>
                  <a:pt x="2121417" y="106114"/>
                  <a:pt x="2121417" y="163617"/>
                </a:cubicBezTo>
                <a:cubicBezTo>
                  <a:pt x="2121417" y="221119"/>
                  <a:pt x="2168033" y="267735"/>
                  <a:pt x="2225535" y="267735"/>
                </a:cubicBezTo>
                <a:cubicBezTo>
                  <a:pt x="2283037" y="267735"/>
                  <a:pt x="2329653" y="221119"/>
                  <a:pt x="2329653" y="163617"/>
                </a:cubicBezTo>
                <a:cubicBezTo>
                  <a:pt x="2329653" y="106114"/>
                  <a:pt x="2283037" y="59498"/>
                  <a:pt x="2225535" y="59498"/>
                </a:cubicBezTo>
                <a:close/>
                <a:moveTo>
                  <a:pt x="1909976" y="59498"/>
                </a:moveTo>
                <a:cubicBezTo>
                  <a:pt x="1852474" y="59498"/>
                  <a:pt x="1805858" y="106114"/>
                  <a:pt x="1805858" y="163617"/>
                </a:cubicBezTo>
                <a:cubicBezTo>
                  <a:pt x="1805858" y="221119"/>
                  <a:pt x="1852474" y="267735"/>
                  <a:pt x="1909976" y="267735"/>
                </a:cubicBezTo>
                <a:cubicBezTo>
                  <a:pt x="1967478" y="267735"/>
                  <a:pt x="2014094" y="221119"/>
                  <a:pt x="2014094" y="163617"/>
                </a:cubicBezTo>
                <a:cubicBezTo>
                  <a:pt x="2014094" y="106114"/>
                  <a:pt x="1967478" y="59498"/>
                  <a:pt x="1909976" y="59498"/>
                </a:cubicBezTo>
                <a:close/>
                <a:moveTo>
                  <a:pt x="1594417" y="59498"/>
                </a:moveTo>
                <a:cubicBezTo>
                  <a:pt x="1536915" y="59498"/>
                  <a:pt x="1490299" y="106114"/>
                  <a:pt x="1490299" y="163617"/>
                </a:cubicBezTo>
                <a:cubicBezTo>
                  <a:pt x="1490299" y="221119"/>
                  <a:pt x="1536915" y="267735"/>
                  <a:pt x="1594417" y="267735"/>
                </a:cubicBezTo>
                <a:cubicBezTo>
                  <a:pt x="1651919" y="267735"/>
                  <a:pt x="1698536" y="221119"/>
                  <a:pt x="1698536" y="163617"/>
                </a:cubicBezTo>
                <a:cubicBezTo>
                  <a:pt x="1698536" y="106114"/>
                  <a:pt x="1651919" y="59498"/>
                  <a:pt x="1594417" y="59498"/>
                </a:cubicBezTo>
                <a:close/>
                <a:moveTo>
                  <a:pt x="1278859" y="59498"/>
                </a:moveTo>
                <a:cubicBezTo>
                  <a:pt x="1221357" y="59498"/>
                  <a:pt x="1174741" y="106114"/>
                  <a:pt x="1174741" y="163617"/>
                </a:cubicBezTo>
                <a:cubicBezTo>
                  <a:pt x="1174741" y="221119"/>
                  <a:pt x="1221357" y="267735"/>
                  <a:pt x="1278859" y="267735"/>
                </a:cubicBezTo>
                <a:cubicBezTo>
                  <a:pt x="1336361" y="267735"/>
                  <a:pt x="1382977" y="221119"/>
                  <a:pt x="1382977" y="163617"/>
                </a:cubicBezTo>
                <a:cubicBezTo>
                  <a:pt x="1382977" y="106114"/>
                  <a:pt x="1336361" y="59498"/>
                  <a:pt x="1278859" y="59498"/>
                </a:cubicBezTo>
                <a:close/>
                <a:moveTo>
                  <a:pt x="963300" y="59498"/>
                </a:moveTo>
                <a:cubicBezTo>
                  <a:pt x="905798" y="59498"/>
                  <a:pt x="859182" y="106114"/>
                  <a:pt x="859182" y="163617"/>
                </a:cubicBezTo>
                <a:cubicBezTo>
                  <a:pt x="859182" y="221119"/>
                  <a:pt x="905798" y="267735"/>
                  <a:pt x="963300" y="267735"/>
                </a:cubicBezTo>
                <a:cubicBezTo>
                  <a:pt x="1020802" y="267735"/>
                  <a:pt x="1067418" y="221119"/>
                  <a:pt x="1067418" y="163617"/>
                </a:cubicBezTo>
                <a:cubicBezTo>
                  <a:pt x="1067418" y="106114"/>
                  <a:pt x="1020802" y="59498"/>
                  <a:pt x="963300" y="59498"/>
                </a:cubicBezTo>
                <a:close/>
                <a:moveTo>
                  <a:pt x="647742" y="59498"/>
                </a:moveTo>
                <a:cubicBezTo>
                  <a:pt x="590240" y="59498"/>
                  <a:pt x="543623" y="106114"/>
                  <a:pt x="543623" y="163617"/>
                </a:cubicBezTo>
                <a:cubicBezTo>
                  <a:pt x="543623" y="221119"/>
                  <a:pt x="590240" y="267735"/>
                  <a:pt x="647742" y="267735"/>
                </a:cubicBezTo>
                <a:cubicBezTo>
                  <a:pt x="705244" y="267735"/>
                  <a:pt x="751860" y="221119"/>
                  <a:pt x="751860" y="163617"/>
                </a:cubicBezTo>
                <a:cubicBezTo>
                  <a:pt x="751860" y="106114"/>
                  <a:pt x="705244" y="59498"/>
                  <a:pt x="647742" y="59498"/>
                </a:cubicBezTo>
                <a:close/>
                <a:moveTo>
                  <a:pt x="332183" y="59498"/>
                </a:moveTo>
                <a:cubicBezTo>
                  <a:pt x="274681" y="59498"/>
                  <a:pt x="228065" y="106114"/>
                  <a:pt x="228065" y="163617"/>
                </a:cubicBezTo>
                <a:cubicBezTo>
                  <a:pt x="228065" y="221119"/>
                  <a:pt x="274681" y="267735"/>
                  <a:pt x="332183" y="267735"/>
                </a:cubicBezTo>
                <a:cubicBezTo>
                  <a:pt x="389685" y="267735"/>
                  <a:pt x="436301" y="221119"/>
                  <a:pt x="436301" y="163617"/>
                </a:cubicBezTo>
                <a:cubicBezTo>
                  <a:pt x="436301" y="106114"/>
                  <a:pt x="389685" y="59498"/>
                  <a:pt x="332183" y="59498"/>
                </a:cubicBezTo>
                <a:close/>
                <a:moveTo>
                  <a:pt x="178490" y="0"/>
                </a:moveTo>
                <a:lnTo>
                  <a:pt x="11214858" y="0"/>
                </a:lnTo>
                <a:cubicBezTo>
                  <a:pt x="11313436" y="0"/>
                  <a:pt x="11393348" y="79912"/>
                  <a:pt x="11393348" y="178490"/>
                </a:cubicBezTo>
                <a:lnTo>
                  <a:pt x="11393348" y="711784"/>
                </a:lnTo>
                <a:lnTo>
                  <a:pt x="11393348" y="1070917"/>
                </a:lnTo>
                <a:lnTo>
                  <a:pt x="11393348" y="1078080"/>
                </a:lnTo>
                <a:lnTo>
                  <a:pt x="0" y="1078080"/>
                </a:lnTo>
                <a:lnTo>
                  <a:pt x="0" y="1070917"/>
                </a:lnTo>
                <a:lnTo>
                  <a:pt x="0" y="711784"/>
                </a:lnTo>
                <a:lnTo>
                  <a:pt x="0" y="178490"/>
                </a:lnTo>
                <a:cubicBezTo>
                  <a:pt x="0" y="79912"/>
                  <a:pt x="79912" y="0"/>
                  <a:pt x="17849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835269" y="902682"/>
            <a:ext cx="465992" cy="465992"/>
          </a:xfrm>
          <a:custGeom>
            <a:avLst/>
            <a:gdLst>
              <a:gd name="connsiteX0" fmla="*/ 1226828 w 3086100"/>
              <a:gd name="connsiteY0" fmla="*/ 629435 h 3086100"/>
              <a:gd name="connsiteX1" fmla="*/ 870682 w 3086100"/>
              <a:gd name="connsiteY1" fmla="*/ 1012875 h 3086100"/>
              <a:gd name="connsiteX2" fmla="*/ 1708227 w 3086100"/>
              <a:gd name="connsiteY2" fmla="*/ 1030274 h 3086100"/>
              <a:gd name="connsiteX3" fmla="*/ 549502 w 3086100"/>
              <a:gd name="connsiteY3" fmla="*/ 2277800 h 3086100"/>
              <a:gd name="connsiteX4" fmla="*/ 883530 w 3086100"/>
              <a:gd name="connsiteY4" fmla="*/ 2588052 h 3086100"/>
              <a:gd name="connsiteX5" fmla="*/ 2042256 w 3086100"/>
              <a:gd name="connsiteY5" fmla="*/ 1340525 h 3086100"/>
              <a:gd name="connsiteX6" fmla="*/ 2121342 w 3086100"/>
              <a:gd name="connsiteY6" fmla="*/ 2174511 h 3086100"/>
              <a:gd name="connsiteX7" fmla="*/ 2477488 w 3086100"/>
              <a:gd name="connsiteY7" fmla="*/ 1791071 h 3086100"/>
              <a:gd name="connsiteX8" fmla="*/ 2369584 w 3086100"/>
              <a:gd name="connsiteY8" fmla="*/ 653174 h 3086100"/>
              <a:gd name="connsiteX9" fmla="*/ 1543050 w 3086100"/>
              <a:gd name="connsiteY9" fmla="*/ 0 h 3086100"/>
              <a:gd name="connsiteX10" fmla="*/ 3086100 w 3086100"/>
              <a:gd name="connsiteY10" fmla="*/ 1543050 h 3086100"/>
              <a:gd name="connsiteX11" fmla="*/ 1543050 w 3086100"/>
              <a:gd name="connsiteY11" fmla="*/ 3086100 h 3086100"/>
              <a:gd name="connsiteX12" fmla="*/ 0 w 3086100"/>
              <a:gd name="connsiteY12" fmla="*/ 1543050 h 3086100"/>
              <a:gd name="connsiteX13" fmla="*/ 1543050 w 3086100"/>
              <a:gd name="connsiteY13" fmla="*/ 0 h 308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86100" h="3086100">
                <a:moveTo>
                  <a:pt x="1226828" y="629435"/>
                </a:moveTo>
                <a:lnTo>
                  <a:pt x="870682" y="1012875"/>
                </a:lnTo>
                <a:lnTo>
                  <a:pt x="1708227" y="1030274"/>
                </a:lnTo>
                <a:lnTo>
                  <a:pt x="549502" y="2277800"/>
                </a:lnTo>
                <a:lnTo>
                  <a:pt x="883530" y="2588052"/>
                </a:lnTo>
                <a:lnTo>
                  <a:pt x="2042256" y="1340525"/>
                </a:lnTo>
                <a:lnTo>
                  <a:pt x="2121342" y="2174511"/>
                </a:lnTo>
                <a:lnTo>
                  <a:pt x="2477488" y="1791071"/>
                </a:lnTo>
                <a:lnTo>
                  <a:pt x="2369584" y="653174"/>
                </a:lnTo>
                <a:close/>
                <a:moveTo>
                  <a:pt x="1543050" y="0"/>
                </a:moveTo>
                <a:cubicBezTo>
                  <a:pt x="2395253" y="0"/>
                  <a:pt x="3086100" y="690847"/>
                  <a:pt x="3086100" y="1543050"/>
                </a:cubicBezTo>
                <a:cubicBezTo>
                  <a:pt x="3086100" y="2395253"/>
                  <a:pt x="2395253" y="3086100"/>
                  <a:pt x="1543050" y="3086100"/>
                </a:cubicBezTo>
                <a:cubicBezTo>
                  <a:pt x="690847" y="3086100"/>
                  <a:pt x="0" y="2395253"/>
                  <a:pt x="0" y="1543050"/>
                </a:cubicBezTo>
                <a:cubicBezTo>
                  <a:pt x="0" y="690847"/>
                  <a:pt x="690847" y="0"/>
                  <a:pt x="154305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13" name="直接连接符 12"/>
          <p:cNvCxnSpPr>
            <a:stCxn id="9" idx="182"/>
            <a:endCxn id="9" idx="179"/>
          </p:cNvCxnSpPr>
          <p:nvPr userDrawn="1"/>
        </p:nvCxnSpPr>
        <p:spPr>
          <a:xfrm>
            <a:off x="396847" y="1439267"/>
            <a:ext cx="1139334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396847" y="6075485"/>
            <a:ext cx="1139334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 userDrawn="1"/>
        </p:nvSpPr>
        <p:spPr>
          <a:xfrm>
            <a:off x="1301261" y="843290"/>
            <a:ext cx="1884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3200" kern="100" dirty="0" smtClean="0">
                <a:solidFill>
                  <a:prstClr val="black"/>
                </a:solidFill>
                <a:ea typeface="华康俪金黑W8(P)" panose="020B0800000000000000" pitchFamily="34" charset="-122"/>
                <a:cs typeface="Times New Roman" panose="02020603050405020304" pitchFamily="18" charset="0"/>
              </a:rPr>
              <a:t>跟踪训练</a:t>
            </a:r>
            <a:endParaRPr lang="zh-CN" altLang="en-US" sz="3200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F1AF46-34F2-4B1D-9CD6-BF1F4825440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31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986"/>
            <a:ext cx="2844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986"/>
            <a:ext cx="3860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986"/>
            <a:ext cx="2844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algn="r">
              <a:buNone/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986"/>
            <a:ext cx="2844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986"/>
            <a:ext cx="3860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986"/>
            <a:ext cx="2844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algn="r">
              <a:buNone/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986"/>
            <a:ext cx="2844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986"/>
            <a:ext cx="3860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986"/>
            <a:ext cx="2844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algn="r">
              <a:buNone/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6ECE3-DB76-4227-8B8A-6D9644D71A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433DA-C46D-4B19-9C2C-26AA6EB2BE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333500"/>
            <a:ext cx="5384800" cy="3771900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333500"/>
            <a:ext cx="5384800" cy="3771900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2"/>
          </p:nvPr>
        </p:nvSpPr>
        <p:spPr>
          <a:xfrm>
            <a:off x="609600" y="6356986"/>
            <a:ext cx="2844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3"/>
          </p:nvPr>
        </p:nvSpPr>
        <p:spPr>
          <a:xfrm>
            <a:off x="4165600" y="6356986"/>
            <a:ext cx="3860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737600" y="6356986"/>
            <a:ext cx="2844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algn="r">
              <a:buNone/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6"/>
            <a:ext cx="5386917" cy="639762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7" y="1535116"/>
            <a:ext cx="5389033" cy="639762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7" y="2174875"/>
            <a:ext cx="5389033" cy="3951288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>
          <a:xfrm>
            <a:off x="609600" y="6356986"/>
            <a:ext cx="2844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3"/>
          </p:nvPr>
        </p:nvSpPr>
        <p:spPr>
          <a:xfrm>
            <a:off x="4165600" y="6356986"/>
            <a:ext cx="3860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4"/>
          </p:nvPr>
        </p:nvSpPr>
        <p:spPr>
          <a:xfrm>
            <a:off x="8737600" y="6356986"/>
            <a:ext cx="2844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algn="r">
              <a:buNone/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2"/>
          </p:nvPr>
        </p:nvSpPr>
        <p:spPr>
          <a:xfrm>
            <a:off x="609600" y="6356986"/>
            <a:ext cx="2844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3"/>
          </p:nvPr>
        </p:nvSpPr>
        <p:spPr>
          <a:xfrm>
            <a:off x="4165600" y="6356986"/>
            <a:ext cx="3860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737600" y="6356986"/>
            <a:ext cx="2844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algn="r">
              <a:buNone/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1"/>
          <p:cNvSpPr>
            <a:spLocks noGrp="1"/>
          </p:cNvSpPr>
          <p:nvPr>
            <p:ph type="dt" sz="half" idx="2"/>
          </p:nvPr>
        </p:nvSpPr>
        <p:spPr>
          <a:xfrm>
            <a:off x="609600" y="6356986"/>
            <a:ext cx="2844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2"/>
          <p:cNvSpPr>
            <a:spLocks noGrp="1"/>
          </p:cNvSpPr>
          <p:nvPr>
            <p:ph type="ftr" sz="quarter" idx="3"/>
          </p:nvPr>
        </p:nvSpPr>
        <p:spPr>
          <a:xfrm>
            <a:off x="4165600" y="6356986"/>
            <a:ext cx="3860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737600" y="6356986"/>
            <a:ext cx="2844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algn="r">
              <a:buNone/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12" y="273052"/>
            <a:ext cx="4011084" cy="1162050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0"/>
            <a:ext cx="6815667" cy="5853113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12" y="1435104"/>
            <a:ext cx="4011084" cy="4691063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2"/>
          </p:nvPr>
        </p:nvSpPr>
        <p:spPr>
          <a:xfrm>
            <a:off x="609600" y="6356986"/>
            <a:ext cx="2844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3"/>
          </p:nvPr>
        </p:nvSpPr>
        <p:spPr>
          <a:xfrm>
            <a:off x="4165600" y="6356986"/>
            <a:ext cx="3860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737600" y="6356986"/>
            <a:ext cx="2844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algn="r">
              <a:buNone/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2"/>
          </p:nvPr>
        </p:nvSpPr>
        <p:spPr>
          <a:xfrm>
            <a:off x="609600" y="6356986"/>
            <a:ext cx="2844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3"/>
          </p:nvPr>
        </p:nvSpPr>
        <p:spPr>
          <a:xfrm>
            <a:off x="4165600" y="6356986"/>
            <a:ext cx="3860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737600" y="6356986"/>
            <a:ext cx="2844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algn="r">
              <a:buNone/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986"/>
            <a:ext cx="2844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986"/>
            <a:ext cx="3860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986"/>
            <a:ext cx="2844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algn="r">
              <a:buNone/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28600"/>
            <a:ext cx="2743200" cy="4876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8026400" cy="4876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986"/>
            <a:ext cx="2844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986"/>
            <a:ext cx="3860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986"/>
            <a:ext cx="2844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algn="r">
              <a:buNone/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31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986"/>
            <a:ext cx="2844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986"/>
            <a:ext cx="3860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986"/>
            <a:ext cx="2844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algn="r">
              <a:buNone/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986"/>
            <a:ext cx="2844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986"/>
            <a:ext cx="3860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986"/>
            <a:ext cx="2844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algn="r">
              <a:buNone/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6ECE3-DB76-4227-8B8A-6D9644D71A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433DA-C46D-4B19-9C2C-26AA6EB2BE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986"/>
            <a:ext cx="2844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986"/>
            <a:ext cx="3860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986"/>
            <a:ext cx="2844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algn="r">
              <a:buNone/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333500"/>
            <a:ext cx="5384800" cy="3771900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333500"/>
            <a:ext cx="5384800" cy="3771900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2"/>
          </p:nvPr>
        </p:nvSpPr>
        <p:spPr>
          <a:xfrm>
            <a:off x="609600" y="6356986"/>
            <a:ext cx="2844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3"/>
          </p:nvPr>
        </p:nvSpPr>
        <p:spPr>
          <a:xfrm>
            <a:off x="4165600" y="6356986"/>
            <a:ext cx="3860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737600" y="6356986"/>
            <a:ext cx="2844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algn="r">
              <a:buNone/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6"/>
            <a:ext cx="5386917" cy="639762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7" y="1535116"/>
            <a:ext cx="5389033" cy="639762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7" y="2174875"/>
            <a:ext cx="5389033" cy="3951288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>
          <a:xfrm>
            <a:off x="609600" y="6356986"/>
            <a:ext cx="2844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3"/>
          </p:nvPr>
        </p:nvSpPr>
        <p:spPr>
          <a:xfrm>
            <a:off x="4165600" y="6356986"/>
            <a:ext cx="3860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4"/>
          </p:nvPr>
        </p:nvSpPr>
        <p:spPr>
          <a:xfrm>
            <a:off x="8737600" y="6356986"/>
            <a:ext cx="2844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algn="r">
              <a:buNone/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2"/>
          </p:nvPr>
        </p:nvSpPr>
        <p:spPr>
          <a:xfrm>
            <a:off x="609600" y="6356986"/>
            <a:ext cx="2844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3"/>
          </p:nvPr>
        </p:nvSpPr>
        <p:spPr>
          <a:xfrm>
            <a:off x="4165600" y="6356986"/>
            <a:ext cx="3860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737600" y="6356986"/>
            <a:ext cx="2844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algn="r">
              <a:buNone/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1"/>
          <p:cNvSpPr>
            <a:spLocks noGrp="1"/>
          </p:cNvSpPr>
          <p:nvPr>
            <p:ph type="dt" sz="half" idx="2"/>
          </p:nvPr>
        </p:nvSpPr>
        <p:spPr>
          <a:xfrm>
            <a:off x="609600" y="6356986"/>
            <a:ext cx="2844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2"/>
          <p:cNvSpPr>
            <a:spLocks noGrp="1"/>
          </p:cNvSpPr>
          <p:nvPr>
            <p:ph type="ftr" sz="quarter" idx="3"/>
          </p:nvPr>
        </p:nvSpPr>
        <p:spPr>
          <a:xfrm>
            <a:off x="4165600" y="6356986"/>
            <a:ext cx="3860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737600" y="6356986"/>
            <a:ext cx="2844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algn="r">
              <a:buNone/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12" y="273052"/>
            <a:ext cx="4011084" cy="1162050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0"/>
            <a:ext cx="6815667" cy="5853113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12" y="1435104"/>
            <a:ext cx="4011084" cy="4691063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2"/>
          </p:nvPr>
        </p:nvSpPr>
        <p:spPr>
          <a:xfrm>
            <a:off x="609600" y="6356986"/>
            <a:ext cx="2844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3"/>
          </p:nvPr>
        </p:nvSpPr>
        <p:spPr>
          <a:xfrm>
            <a:off x="4165600" y="6356986"/>
            <a:ext cx="3860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737600" y="6356986"/>
            <a:ext cx="2844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algn="r">
              <a:buNone/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2"/>
          </p:nvPr>
        </p:nvSpPr>
        <p:spPr>
          <a:xfrm>
            <a:off x="609600" y="6356986"/>
            <a:ext cx="2844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3"/>
          </p:nvPr>
        </p:nvSpPr>
        <p:spPr>
          <a:xfrm>
            <a:off x="4165600" y="6356986"/>
            <a:ext cx="3860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737600" y="6356986"/>
            <a:ext cx="2844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algn="r">
              <a:buNone/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986"/>
            <a:ext cx="2844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986"/>
            <a:ext cx="3860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986"/>
            <a:ext cx="2844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algn="r">
              <a:buNone/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28600"/>
            <a:ext cx="2743200" cy="4876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8026400" cy="4876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986"/>
            <a:ext cx="2844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986"/>
            <a:ext cx="3860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986"/>
            <a:ext cx="2844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algn="r">
              <a:buNone/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2"/>
          </p:nvPr>
        </p:nvSpPr>
        <p:spPr>
          <a:xfrm>
            <a:off x="609600" y="6356986"/>
            <a:ext cx="2844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680FAA-8F8C-4216-BEAA-2E46E3245DCD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3"/>
          </p:nvPr>
        </p:nvSpPr>
        <p:spPr>
          <a:xfrm>
            <a:off x="4165600" y="6356986"/>
            <a:ext cx="3860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737600" y="6356986"/>
            <a:ext cx="2844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algn="r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6ECE3-DB76-4227-8B8A-6D9644D71A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433DA-C46D-4B19-9C2C-26AA6EB2BE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6ECE3-DB76-4227-8B8A-6D9644D71A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433DA-C46D-4B19-9C2C-26AA6EB2BE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6ECE3-DB76-4227-8B8A-6D9644D71A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433DA-C46D-4B19-9C2C-26AA6EB2BE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6ECE3-DB76-4227-8B8A-6D9644D71A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433DA-C46D-4B19-9C2C-26AA6EB2BE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2" Type="http://schemas.openxmlformats.org/officeDocument/2006/relationships/theme" Target="../theme/theme5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9.xml"/><Relationship Id="rId13" Type="http://schemas.openxmlformats.org/officeDocument/2006/relationships/theme" Target="../theme/theme6.xml"/><Relationship Id="rId12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7.xml"/><Relationship Id="rId1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6ECE3-DB76-4227-8B8A-6D9644D71A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433DA-C46D-4B19-9C2C-26AA6EB2BE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A44A140-D7CC-49B8-80DA-FBC6AE92FB43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45CE06D-7000-48DE-ADF2-CFFCD590C866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Black" panose="020B0A04020102020204" pitchFamily="34" charset="0"/>
          <a:ea typeface="微软雅黑" panose="020B0503020204020204" pitchFamily="34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Black" panose="020B0A04020102020204" pitchFamily="34" charset="0"/>
          <a:ea typeface="微软雅黑" panose="020B0503020204020204" pitchFamily="34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Black" panose="020B0A04020102020204" pitchFamily="34" charset="0"/>
          <a:ea typeface="微软雅黑" panose="020B0503020204020204" pitchFamily="34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Black" panose="020B0A040201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Black" panose="020B0A040201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Black" panose="020B0A040201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Black" panose="020B0A040201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Black" panose="020B0A040201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eaLnBrk="0" hangingPunct="0">
              <a:defRPr/>
            </a:pPr>
            <a:fld id="{5EBCFF31-69BD-4239-9B79-7008355E0D81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eaLnBrk="0" hangingPunct="0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2EB0456-1C95-47C4-8B25-10EE7234708F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Black" panose="020B0A040201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Black" panose="020B0A040201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Black" panose="020B0A040201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Black" panose="020B0A040201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Black" panose="020B0A040201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Black" panose="020B0A040201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Black" panose="020B0A040201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Black" panose="020B0A040201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eaLnBrk="0" hangingPunct="0">
              <a:defRPr/>
            </a:pPr>
            <a:fld id="{5EBCFF31-69BD-4239-9B79-7008355E0D81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eaLnBrk="0" hangingPunct="0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2EB0456-1C95-47C4-8B25-10EE7234708F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Black" panose="020B0A040201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Black" panose="020B0A040201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Black" panose="020B0A040201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Black" panose="020B0A040201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Black" panose="020B0A040201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Black" panose="020B0A040201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Black" panose="020B0A040201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Black" panose="020B0A040201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050" name="标题占位符 1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628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986"/>
            <a:ext cx="2844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986"/>
            <a:ext cx="3860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986"/>
            <a:ext cx="2844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rgbClr val="898989"/>
                </a:solidFill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ransition>
    <p:random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11480" indent="-411480" algn="l" rtl="0" eaLnBrk="0" fontAlgn="base" hangingPunct="0">
        <a:spcBef>
          <a:spcPct val="24000"/>
        </a:spcBef>
        <a:spcAft>
          <a:spcPct val="0"/>
        </a:spcAft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rtl="0" eaLnBrk="0" fontAlgn="base" hangingPunct="0">
        <a:spcBef>
          <a:spcPct val="24000"/>
        </a:spcBef>
        <a:spcAft>
          <a:spcPct val="0"/>
        </a:spcAft>
        <a:buFont typeface="Arial" panose="020B0604020202020204" pitchFamily="34" charset="0"/>
        <a:buChar char="–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rtl="0" eaLnBrk="0" fontAlgn="base" hangingPunct="0">
        <a:spcBef>
          <a:spcPct val="24000"/>
        </a:spcBef>
        <a:spcAft>
          <a:spcPct val="0"/>
        </a:spcAft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rtl="0" eaLnBrk="0" fontAlgn="base" hangingPunct="0">
        <a:spcBef>
          <a:spcPct val="24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rtl="0" eaLnBrk="0" fontAlgn="base" hangingPunct="0">
        <a:spcBef>
          <a:spcPct val="24000"/>
        </a:spcBef>
        <a:spcAft>
          <a:spcPct val="0"/>
        </a:spcAft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spcBef>
          <a:spcPct val="24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spcBef>
          <a:spcPct val="24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spcBef>
          <a:spcPct val="24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spcBef>
          <a:spcPct val="24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3074" name="标题占位符 1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075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628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986"/>
            <a:ext cx="2844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986"/>
            <a:ext cx="3860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986"/>
            <a:ext cx="2844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rgbClr val="898989"/>
                </a:solidFill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11480" indent="-411480" algn="l" rtl="0" eaLnBrk="0" fontAlgn="base" hangingPunct="0">
        <a:spcBef>
          <a:spcPct val="24000"/>
        </a:spcBef>
        <a:spcAft>
          <a:spcPct val="0"/>
        </a:spcAft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rtl="0" eaLnBrk="0" fontAlgn="base" hangingPunct="0">
        <a:spcBef>
          <a:spcPct val="24000"/>
        </a:spcBef>
        <a:spcAft>
          <a:spcPct val="0"/>
        </a:spcAft>
        <a:buFont typeface="Arial" panose="020B0604020202020204" pitchFamily="34" charset="0"/>
        <a:buChar char="–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rtl="0" eaLnBrk="0" fontAlgn="base" hangingPunct="0">
        <a:spcBef>
          <a:spcPct val="24000"/>
        </a:spcBef>
        <a:spcAft>
          <a:spcPct val="0"/>
        </a:spcAft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rtl="0" eaLnBrk="0" fontAlgn="base" hangingPunct="0">
        <a:spcBef>
          <a:spcPct val="24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rtl="0" eaLnBrk="0" fontAlgn="base" hangingPunct="0">
        <a:spcBef>
          <a:spcPct val="24000"/>
        </a:spcBef>
        <a:spcAft>
          <a:spcPct val="0"/>
        </a:spcAft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spcBef>
          <a:spcPct val="24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spcBef>
          <a:spcPct val="24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spcBef>
          <a:spcPct val="24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spcBef>
          <a:spcPct val="24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3.xml"/><Relationship Id="rId1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8.xml"/><Relationship Id="rId3" Type="http://schemas.openxmlformats.org/officeDocument/2006/relationships/slide" Target="slide42.xml"/><Relationship Id="rId2" Type="http://schemas.openxmlformats.org/officeDocument/2006/relationships/slide" Target="slide29.xml"/><Relationship Id="rId1" Type="http://schemas.openxmlformats.org/officeDocument/2006/relationships/slide" Target="slide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3.xml"/><Relationship Id="rId1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3.xml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png"/><Relationship Id="rId2" Type="http://schemas.openxmlformats.org/officeDocument/2006/relationships/slide" Target="slide14.xml"/><Relationship Id="rId1" Type="http://schemas.openxmlformats.org/officeDocument/2006/relationships/image" Target="../media/image2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8.xml"/><Relationship Id="rId6" Type="http://schemas.openxmlformats.org/officeDocument/2006/relationships/image" Target="../media/image29.png"/><Relationship Id="rId5" Type="http://schemas.openxmlformats.org/officeDocument/2006/relationships/slide" Target="slide47.xml"/><Relationship Id="rId4" Type="http://schemas.openxmlformats.org/officeDocument/2006/relationships/slide" Target="slide46.xml"/><Relationship Id="rId3" Type="http://schemas.openxmlformats.org/officeDocument/2006/relationships/slide" Target="slide45.xml"/><Relationship Id="rId2" Type="http://schemas.openxmlformats.org/officeDocument/2006/relationships/slide" Target="slide44.xml"/><Relationship Id="rId1" Type="http://schemas.openxmlformats.org/officeDocument/2006/relationships/slide" Target="slide43.xml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8.xml"/><Relationship Id="rId6" Type="http://schemas.openxmlformats.org/officeDocument/2006/relationships/slide" Target="slide47.xml"/><Relationship Id="rId5" Type="http://schemas.openxmlformats.org/officeDocument/2006/relationships/slide" Target="slide46.xml"/><Relationship Id="rId4" Type="http://schemas.openxmlformats.org/officeDocument/2006/relationships/slide" Target="slide45.xml"/><Relationship Id="rId3" Type="http://schemas.openxmlformats.org/officeDocument/2006/relationships/slide" Target="slide44.xml"/><Relationship Id="rId2" Type="http://schemas.openxmlformats.org/officeDocument/2006/relationships/slide" Target="slide43.xml"/><Relationship Id="rId1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8.xml"/><Relationship Id="rId6" Type="http://schemas.openxmlformats.org/officeDocument/2006/relationships/slide" Target="slide47.xml"/><Relationship Id="rId5" Type="http://schemas.openxmlformats.org/officeDocument/2006/relationships/slide" Target="slide46.xml"/><Relationship Id="rId4" Type="http://schemas.openxmlformats.org/officeDocument/2006/relationships/slide" Target="slide45.xml"/><Relationship Id="rId3" Type="http://schemas.openxmlformats.org/officeDocument/2006/relationships/slide" Target="slide44.xml"/><Relationship Id="rId2" Type="http://schemas.openxmlformats.org/officeDocument/2006/relationships/slide" Target="slide43.xml"/><Relationship Id="rId1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8.xml"/><Relationship Id="rId6" Type="http://schemas.openxmlformats.org/officeDocument/2006/relationships/slide" Target="slide47.xml"/><Relationship Id="rId5" Type="http://schemas.openxmlformats.org/officeDocument/2006/relationships/slide" Target="slide46.xml"/><Relationship Id="rId4" Type="http://schemas.openxmlformats.org/officeDocument/2006/relationships/slide" Target="slide45.xml"/><Relationship Id="rId3" Type="http://schemas.openxmlformats.org/officeDocument/2006/relationships/slide" Target="slide44.xml"/><Relationship Id="rId2" Type="http://schemas.openxmlformats.org/officeDocument/2006/relationships/slide" Target="slide43.xml"/><Relationship Id="rId1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8.xml"/><Relationship Id="rId6" Type="http://schemas.openxmlformats.org/officeDocument/2006/relationships/slide" Target="slide47.xml"/><Relationship Id="rId5" Type="http://schemas.openxmlformats.org/officeDocument/2006/relationships/slide" Target="slide46.xml"/><Relationship Id="rId4" Type="http://schemas.openxmlformats.org/officeDocument/2006/relationships/slide" Target="slide45.xml"/><Relationship Id="rId3" Type="http://schemas.openxmlformats.org/officeDocument/2006/relationships/slide" Target="slide44.xml"/><Relationship Id="rId2" Type="http://schemas.openxmlformats.org/officeDocument/2006/relationships/slide" Target="slide43.xml"/><Relationship Id="rId1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8.xml"/><Relationship Id="rId6" Type="http://schemas.openxmlformats.org/officeDocument/2006/relationships/slide" Target="slide47.xml"/><Relationship Id="rId5" Type="http://schemas.openxmlformats.org/officeDocument/2006/relationships/slide" Target="slide46.xml"/><Relationship Id="rId4" Type="http://schemas.openxmlformats.org/officeDocument/2006/relationships/slide" Target="slide45.xml"/><Relationship Id="rId3" Type="http://schemas.openxmlformats.org/officeDocument/2006/relationships/slide" Target="slide44.xml"/><Relationship Id="rId2" Type="http://schemas.openxmlformats.org/officeDocument/2006/relationships/slide" Target="slide43.xml"/><Relationship Id="rId1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8.xml"/><Relationship Id="rId6" Type="http://schemas.openxmlformats.org/officeDocument/2006/relationships/slide" Target="slide47.xml"/><Relationship Id="rId5" Type="http://schemas.openxmlformats.org/officeDocument/2006/relationships/slide" Target="slide46.xml"/><Relationship Id="rId4" Type="http://schemas.openxmlformats.org/officeDocument/2006/relationships/slide" Target="slide45.xml"/><Relationship Id="rId3" Type="http://schemas.openxmlformats.org/officeDocument/2006/relationships/slide" Target="slide44.xml"/><Relationship Id="rId2" Type="http://schemas.openxmlformats.org/officeDocument/2006/relationships/slide" Target="slide43.xml"/><Relationship Id="rId1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slide" Target="slide47.xml"/><Relationship Id="rId7" Type="http://schemas.openxmlformats.org/officeDocument/2006/relationships/slide" Target="slide46.xml"/><Relationship Id="rId6" Type="http://schemas.openxmlformats.org/officeDocument/2006/relationships/slide" Target="slide45.xml"/><Relationship Id="rId5" Type="http://schemas.openxmlformats.org/officeDocument/2006/relationships/slide" Target="slide44.xml"/><Relationship Id="rId4" Type="http://schemas.openxmlformats.org/officeDocument/2006/relationships/slide" Target="slide43.xml"/><Relationship Id="rId3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" Target="slide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639681" y="71417"/>
            <a:ext cx="2377440" cy="7556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320" b="1" i="0" u="none" strike="noStrike" kern="1200" cap="none" spc="0" normalizeH="0" baseline="0" noProof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日本东京</a:t>
            </a:r>
            <a:endParaRPr kumimoji="1" lang="zh-CN" altLang="en-US" sz="4320" b="1" i="0" u="none" strike="noStrike" kern="1200" cap="none" spc="0" normalizeH="0" baseline="0" noProof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chemeClr val="tx1"/>
              </a:solidFill>
              <a:effectLst>
                <a:outerShdw blurRad="50800" algn="tl" rotWithShape="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7890" name="Picture 9" descr="http://bbsimages.military.china.com/1011/2008/11/26/1227691963728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0"/>
            <a:ext cx="10972800" cy="703897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739151" y="4"/>
            <a:ext cx="4023360" cy="7556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320" b="1" i="0" u="none" strike="noStrike" kern="1200" cap="none" spc="0" normalizeH="0" baseline="0" noProof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巴基斯坦卡拉奇</a:t>
            </a:r>
            <a:endParaRPr kumimoji="1" lang="zh-CN" altLang="en-US" sz="4320" b="1" i="0" u="none" strike="noStrike" kern="1200" cap="none" spc="0" normalizeH="0" baseline="0" noProof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chemeClr val="tx1"/>
              </a:solidFill>
              <a:effectLst>
                <a:outerShdw blurRad="50800" algn="tl" rotWithShape="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4" name="TextBox 1"/>
          <p:cNvSpPr txBox="1"/>
          <p:nvPr/>
        </p:nvSpPr>
        <p:spPr>
          <a:xfrm>
            <a:off x="922020" y="137160"/>
            <a:ext cx="9326880" cy="127254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384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我们知道，城市有大小之分，也就是城市等级是不同的，但是。。。</a:t>
            </a:r>
            <a:endParaRPr lang="zh-CN" altLang="en-US" sz="384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Picture 4" descr="3D人物与问号"/>
          <p:cNvPicPr>
            <a:picLocks noChangeAspect="1"/>
          </p:cNvPicPr>
          <p:nvPr/>
        </p:nvPicPr>
        <p:blipFill>
          <a:blip r:embed="rId1"/>
          <a:srcRect l="32895" t="2042" r="32895" b="8163"/>
          <a:stretch>
            <a:fillRect/>
          </a:stretch>
        </p:blipFill>
        <p:spPr>
          <a:xfrm>
            <a:off x="7833360" y="1144906"/>
            <a:ext cx="3240406" cy="548449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3"/>
          <p:cNvSpPr>
            <a:spLocks noGrp="1"/>
          </p:cNvSpPr>
          <p:nvPr/>
        </p:nvSpPr>
        <p:spPr>
          <a:xfrm>
            <a:off x="1158240" y="2606040"/>
            <a:ext cx="6126480" cy="131064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432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  究竟怎么样的城市才算</a:t>
            </a:r>
            <a:r>
              <a:rPr lang="zh-CN" altLang="en-US" sz="5760" b="1" dirty="0">
                <a:solidFill>
                  <a:srgbClr val="BA06A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“大”</a:t>
            </a:r>
            <a:r>
              <a:rPr lang="zh-CN" altLang="en-US" sz="432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 呢？</a:t>
            </a:r>
            <a:endParaRPr lang="zh-CN" altLang="en-US" sz="432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0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charRg st="0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charRg st="0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3429001"/>
            <a:ext cx="12192000" cy="1446020"/>
            <a:chOff x="-1524000" y="2705990"/>
            <a:chExt cx="12192000" cy="1446020"/>
          </a:xfrm>
        </p:grpSpPr>
        <p:grpSp>
          <p:nvGrpSpPr>
            <p:cNvPr id="6" name="组合 5"/>
            <p:cNvGrpSpPr/>
            <p:nvPr/>
          </p:nvGrpSpPr>
          <p:grpSpPr>
            <a:xfrm>
              <a:off x="-1524000" y="2807930"/>
              <a:ext cx="12192000" cy="1273455"/>
              <a:chOff x="-1524000" y="2807930"/>
              <a:chExt cx="12192000" cy="1273455"/>
            </a:xfrm>
          </p:grpSpPr>
          <p:cxnSp>
            <p:nvCxnSpPr>
              <p:cNvPr id="8" name="直接连接符 7"/>
              <p:cNvCxnSpPr/>
              <p:nvPr/>
            </p:nvCxnSpPr>
            <p:spPr>
              <a:xfrm>
                <a:off x="0" y="2807930"/>
                <a:ext cx="9144000" cy="0"/>
              </a:xfrm>
              <a:prstGeom prst="line">
                <a:avLst/>
              </a:prstGeom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" name="组合 8"/>
              <p:cNvGrpSpPr/>
              <p:nvPr/>
            </p:nvGrpSpPr>
            <p:grpSpPr>
              <a:xfrm>
                <a:off x="-1524000" y="2807930"/>
                <a:ext cx="12192000" cy="1273455"/>
                <a:chOff x="-1524000" y="2807930"/>
                <a:chExt cx="12192000" cy="1273455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-1524000" y="2807930"/>
                  <a:ext cx="12192000" cy="1190847"/>
                </a:xfrm>
                <a:prstGeom prst="rect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3985218" y="3998778"/>
                  <a:ext cx="6682781" cy="82606"/>
                </a:xfrm>
                <a:prstGeom prst="rect">
                  <a:avLst/>
                </a:prstGeom>
                <a:solidFill>
                  <a:srgbClr val="92D050">
                    <a:alpha val="8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-1524000" y="3998777"/>
                  <a:ext cx="5509219" cy="82608"/>
                </a:xfrm>
                <a:prstGeom prst="rect">
                  <a:avLst/>
                </a:prstGeom>
                <a:solidFill>
                  <a:srgbClr val="FF6600">
                    <a:alpha val="8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7" name="矩形 6"/>
            <p:cNvSpPr/>
            <p:nvPr/>
          </p:nvSpPr>
          <p:spPr>
            <a:xfrm>
              <a:off x="740786" y="2705990"/>
              <a:ext cx="1531088" cy="14460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009837" y="3628434"/>
            <a:ext cx="6752493" cy="1106137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sz="4800" dirty="0">
                <a:solidFill>
                  <a:schemeClr val="accent1"/>
                </a:solidFill>
              </a:rPr>
              <a:t>不同等级城市的服务功能</a:t>
            </a:r>
            <a:endParaRPr lang="zh-CN" altLang="en-US" sz="4800" dirty="0">
              <a:solidFill>
                <a:schemeClr val="accent1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009838" y="3592448"/>
            <a:ext cx="6254262" cy="591893"/>
          </a:xfrm>
        </p:spPr>
        <p:txBody>
          <a:bodyPr/>
          <a:lstStyle/>
          <a:p>
            <a:pPr algn="l"/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第二章  城市与城市化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2454723" y="3609560"/>
            <a:ext cx="1151214" cy="1084902"/>
          </a:xfrm>
          <a:custGeom>
            <a:avLst/>
            <a:gdLst>
              <a:gd name="connsiteX0" fmla="*/ 0 w 938895"/>
              <a:gd name="connsiteY0" fmla="*/ 317572 h 884813"/>
              <a:gd name="connsiteX1" fmla="*/ 31431 w 938895"/>
              <a:gd name="connsiteY1" fmla="*/ 317572 h 884813"/>
              <a:gd name="connsiteX2" fmla="*/ 31431 w 938895"/>
              <a:gd name="connsiteY2" fmla="*/ 318439 h 884813"/>
              <a:gd name="connsiteX3" fmla="*/ 99851 w 938895"/>
              <a:gd name="connsiteY3" fmla="*/ 318439 h 884813"/>
              <a:gd name="connsiteX4" fmla="*/ 48103 w 938895"/>
              <a:gd name="connsiteY4" fmla="*/ 361851 h 884813"/>
              <a:gd name="connsiteX5" fmla="*/ 0 w 938895"/>
              <a:gd name="connsiteY5" fmla="*/ 388939 h 884813"/>
              <a:gd name="connsiteX6" fmla="*/ 219371 w 938895"/>
              <a:gd name="connsiteY6" fmla="*/ 256946 h 884813"/>
              <a:gd name="connsiteX7" fmla="*/ 284760 w 938895"/>
              <a:gd name="connsiteY7" fmla="*/ 256946 h 884813"/>
              <a:gd name="connsiteX8" fmla="*/ 284760 w 938895"/>
              <a:gd name="connsiteY8" fmla="*/ 269504 h 884813"/>
              <a:gd name="connsiteX9" fmla="*/ 323300 w 938895"/>
              <a:gd name="connsiteY9" fmla="*/ 264740 h 884813"/>
              <a:gd name="connsiteX10" fmla="*/ 299483 w 938895"/>
              <a:gd name="connsiteY10" fmla="*/ 287259 h 884813"/>
              <a:gd name="connsiteX11" fmla="*/ 219371 w 938895"/>
              <a:gd name="connsiteY11" fmla="*/ 287259 h 884813"/>
              <a:gd name="connsiteX12" fmla="*/ 74302 w 938895"/>
              <a:gd name="connsiteY12" fmla="*/ 256946 h 884813"/>
              <a:gd name="connsiteX13" fmla="*/ 145754 w 938895"/>
              <a:gd name="connsiteY13" fmla="*/ 256946 h 884813"/>
              <a:gd name="connsiteX14" fmla="*/ 145754 w 938895"/>
              <a:gd name="connsiteY14" fmla="*/ 287259 h 884813"/>
              <a:gd name="connsiteX15" fmla="*/ 68240 w 938895"/>
              <a:gd name="connsiteY15" fmla="*/ 287259 h 884813"/>
              <a:gd name="connsiteX16" fmla="*/ 219371 w 938895"/>
              <a:gd name="connsiteY16" fmla="*/ 198053 h 884813"/>
              <a:gd name="connsiteX17" fmla="*/ 284760 w 938895"/>
              <a:gd name="connsiteY17" fmla="*/ 198053 h 884813"/>
              <a:gd name="connsiteX18" fmla="*/ 284760 w 938895"/>
              <a:gd name="connsiteY18" fmla="*/ 224902 h 884813"/>
              <a:gd name="connsiteX19" fmla="*/ 219371 w 938895"/>
              <a:gd name="connsiteY19" fmla="*/ 224902 h 884813"/>
              <a:gd name="connsiteX20" fmla="*/ 0 w 938895"/>
              <a:gd name="connsiteY20" fmla="*/ 177892 h 884813"/>
              <a:gd name="connsiteX21" fmla="*/ 5449 w 938895"/>
              <a:gd name="connsiteY21" fmla="*/ 198053 h 884813"/>
              <a:gd name="connsiteX22" fmla="*/ 145754 w 938895"/>
              <a:gd name="connsiteY22" fmla="*/ 198053 h 884813"/>
              <a:gd name="connsiteX23" fmla="*/ 145754 w 938895"/>
              <a:gd name="connsiteY23" fmla="*/ 224902 h 884813"/>
              <a:gd name="connsiteX24" fmla="*/ 80798 w 938895"/>
              <a:gd name="connsiteY24" fmla="*/ 224902 h 884813"/>
              <a:gd name="connsiteX25" fmla="*/ 82530 w 938895"/>
              <a:gd name="connsiteY25" fmla="*/ 217106 h 884813"/>
              <a:gd name="connsiteX26" fmla="*/ 17573 w 938895"/>
              <a:gd name="connsiteY26" fmla="*/ 206713 h 884813"/>
              <a:gd name="connsiteX27" fmla="*/ 8047 w 938895"/>
              <a:gd name="connsiteY27" fmla="*/ 257596 h 884813"/>
              <a:gd name="connsiteX28" fmla="*/ 0 w 938895"/>
              <a:gd name="connsiteY28" fmla="*/ 304029 h 884813"/>
              <a:gd name="connsiteX29" fmla="*/ 68240 w 938895"/>
              <a:gd name="connsiteY29" fmla="*/ 114476 h 884813"/>
              <a:gd name="connsiteX30" fmla="*/ 98553 w 938895"/>
              <a:gd name="connsiteY30" fmla="*/ 166008 h 884813"/>
              <a:gd name="connsiteX31" fmla="*/ 0 w 938895"/>
              <a:gd name="connsiteY31" fmla="*/ 166008 h 884813"/>
              <a:gd name="connsiteX32" fmla="*/ 0 w 938895"/>
              <a:gd name="connsiteY32" fmla="*/ 150686 h 884813"/>
              <a:gd name="connsiteX33" fmla="*/ 21471 w 938895"/>
              <a:gd name="connsiteY33" fmla="*/ 162544 h 884813"/>
              <a:gd name="connsiteX34" fmla="*/ 68240 w 938895"/>
              <a:gd name="connsiteY34" fmla="*/ 114476 h 884813"/>
              <a:gd name="connsiteX35" fmla="*/ 600321 w 938895"/>
              <a:gd name="connsiteY35" fmla="*/ 30767 h 884813"/>
              <a:gd name="connsiteX36" fmla="*/ 495319 w 938895"/>
              <a:gd name="connsiteY36" fmla="*/ 50176 h 884813"/>
              <a:gd name="connsiteX37" fmla="*/ 424155 w 938895"/>
              <a:gd name="connsiteY37" fmla="*/ 107405 h 884813"/>
              <a:gd name="connsiteX38" fmla="*/ 389818 w 938895"/>
              <a:gd name="connsiteY38" fmla="*/ 184291 h 884813"/>
              <a:gd name="connsiteX39" fmla="*/ 382851 w 938895"/>
              <a:gd name="connsiteY39" fmla="*/ 291035 h 884813"/>
              <a:gd name="connsiteX40" fmla="*/ 382851 w 938895"/>
              <a:gd name="connsiteY40" fmla="*/ 320396 h 884813"/>
              <a:gd name="connsiteX41" fmla="*/ 562998 w 938895"/>
              <a:gd name="connsiteY41" fmla="*/ 320396 h 884813"/>
              <a:gd name="connsiteX42" fmla="*/ 562998 w 938895"/>
              <a:gd name="connsiteY42" fmla="*/ 243759 h 884813"/>
              <a:gd name="connsiteX43" fmla="*/ 574211 w 938895"/>
              <a:gd name="connsiteY43" fmla="*/ 172596 h 884813"/>
              <a:gd name="connsiteX44" fmla="*/ 608346 w 938895"/>
              <a:gd name="connsiteY44" fmla="*/ 154681 h 884813"/>
              <a:gd name="connsiteX45" fmla="*/ 642481 w 938895"/>
              <a:gd name="connsiteY45" fmla="*/ 170854 h 884813"/>
              <a:gd name="connsiteX46" fmla="*/ 653694 w 938895"/>
              <a:gd name="connsiteY46" fmla="*/ 219872 h 884813"/>
              <a:gd name="connsiteX47" fmla="*/ 616619 w 938895"/>
              <a:gd name="connsiteY47" fmla="*/ 339058 h 884813"/>
              <a:gd name="connsiteX48" fmla="*/ 382975 w 938895"/>
              <a:gd name="connsiteY48" fmla="*/ 736924 h 884813"/>
              <a:gd name="connsiteX49" fmla="*/ 382851 w 938895"/>
              <a:gd name="connsiteY49" fmla="*/ 851880 h 884813"/>
              <a:gd name="connsiteX50" fmla="*/ 825257 w 938895"/>
              <a:gd name="connsiteY50" fmla="*/ 851880 h 884813"/>
              <a:gd name="connsiteX51" fmla="*/ 825257 w 938895"/>
              <a:gd name="connsiteY51" fmla="*/ 714530 h 884813"/>
              <a:gd name="connsiteX52" fmla="*/ 604785 w 938895"/>
              <a:gd name="connsiteY52" fmla="*/ 714530 h 884813"/>
              <a:gd name="connsiteX53" fmla="*/ 808582 w 938895"/>
              <a:gd name="connsiteY53" fmla="*/ 387081 h 884813"/>
              <a:gd name="connsiteX54" fmla="*/ 843172 w 938895"/>
              <a:gd name="connsiteY54" fmla="*/ 240773 h 884813"/>
              <a:gd name="connsiteX55" fmla="*/ 781713 w 938895"/>
              <a:gd name="connsiteY55" fmla="*/ 90236 h 884813"/>
              <a:gd name="connsiteX56" fmla="*/ 600321 w 938895"/>
              <a:gd name="connsiteY56" fmla="*/ 30767 h 884813"/>
              <a:gd name="connsiteX57" fmla="*/ 95312 w 938895"/>
              <a:gd name="connsiteY57" fmla="*/ 0 h 884813"/>
              <a:gd name="connsiteX58" fmla="*/ 843583 w 938895"/>
              <a:gd name="connsiteY58" fmla="*/ 0 h 884813"/>
              <a:gd name="connsiteX59" fmla="*/ 938895 w 938895"/>
              <a:gd name="connsiteY59" fmla="*/ 95312 h 884813"/>
              <a:gd name="connsiteX60" fmla="*/ 938895 w 938895"/>
              <a:gd name="connsiteY60" fmla="*/ 789501 h 884813"/>
              <a:gd name="connsiteX61" fmla="*/ 843583 w 938895"/>
              <a:gd name="connsiteY61" fmla="*/ 884813 h 884813"/>
              <a:gd name="connsiteX62" fmla="*/ 95312 w 938895"/>
              <a:gd name="connsiteY62" fmla="*/ 884813 h 884813"/>
              <a:gd name="connsiteX63" fmla="*/ 0 w 938895"/>
              <a:gd name="connsiteY63" fmla="*/ 789501 h 884813"/>
              <a:gd name="connsiteX64" fmla="*/ 0 w 938895"/>
              <a:gd name="connsiteY64" fmla="*/ 618433 h 884813"/>
              <a:gd name="connsiteX65" fmla="*/ 7614 w 938895"/>
              <a:gd name="connsiteY65" fmla="*/ 650580 h 884813"/>
              <a:gd name="connsiteX66" fmla="*/ 124967 w 938895"/>
              <a:gd name="connsiteY66" fmla="*/ 650580 h 884813"/>
              <a:gd name="connsiteX67" fmla="*/ 124967 w 938895"/>
              <a:gd name="connsiteY67" fmla="*/ 864935 h 884813"/>
              <a:gd name="connsiteX68" fmla="*/ 197719 w 938895"/>
              <a:gd name="connsiteY68" fmla="*/ 857574 h 884813"/>
              <a:gd name="connsiteX69" fmla="*/ 197719 w 938895"/>
              <a:gd name="connsiteY69" fmla="*/ 650580 h 884813"/>
              <a:gd name="connsiteX70" fmla="*/ 295153 w 938895"/>
              <a:gd name="connsiteY70" fmla="*/ 650580 h 884813"/>
              <a:gd name="connsiteX71" fmla="*/ 295153 w 938895"/>
              <a:gd name="connsiteY71" fmla="*/ 739787 h 884813"/>
              <a:gd name="connsiteX72" fmla="*/ 285192 w 938895"/>
              <a:gd name="connsiteY72" fmla="*/ 750613 h 884813"/>
              <a:gd name="connsiteX73" fmla="*/ 235826 w 938895"/>
              <a:gd name="connsiteY73" fmla="*/ 746282 h 884813"/>
              <a:gd name="connsiteX74" fmla="*/ 234094 w 938895"/>
              <a:gd name="connsiteY74" fmla="*/ 771398 h 884813"/>
              <a:gd name="connsiteX75" fmla="*/ 280862 w 938895"/>
              <a:gd name="connsiteY75" fmla="*/ 819899 h 884813"/>
              <a:gd name="connsiteX76" fmla="*/ 320702 w 938895"/>
              <a:gd name="connsiteY76" fmla="*/ 819899 h 884813"/>
              <a:gd name="connsiteX77" fmla="*/ 348351 w 938895"/>
              <a:gd name="connsiteY77" fmla="*/ 809893 h 884813"/>
              <a:gd name="connsiteX78" fmla="*/ 348351 w 938895"/>
              <a:gd name="connsiteY78" fmla="*/ 612339 h 884813"/>
              <a:gd name="connsiteX79" fmla="*/ 326764 w 938895"/>
              <a:gd name="connsiteY79" fmla="*/ 595585 h 884813"/>
              <a:gd name="connsiteX80" fmla="*/ 293421 w 938895"/>
              <a:gd name="connsiteY80" fmla="*/ 617669 h 884813"/>
              <a:gd name="connsiteX81" fmla="*/ 0 w 938895"/>
              <a:gd name="connsiteY81" fmla="*/ 617669 h 884813"/>
              <a:gd name="connsiteX82" fmla="*/ 0 w 938895"/>
              <a:gd name="connsiteY82" fmla="*/ 553146 h 884813"/>
              <a:gd name="connsiteX83" fmla="*/ 64775 w 938895"/>
              <a:gd name="connsiteY83" fmla="*/ 553146 h 884813"/>
              <a:gd name="connsiteX84" fmla="*/ 64775 w 938895"/>
              <a:gd name="connsiteY84" fmla="*/ 603379 h 884813"/>
              <a:gd name="connsiteX85" fmla="*/ 134928 w 938895"/>
              <a:gd name="connsiteY85" fmla="*/ 594285 h 884813"/>
              <a:gd name="connsiteX86" fmla="*/ 134928 w 938895"/>
              <a:gd name="connsiteY86" fmla="*/ 553146 h 884813"/>
              <a:gd name="connsiteX87" fmla="*/ 233660 w 938895"/>
              <a:gd name="connsiteY87" fmla="*/ 553146 h 884813"/>
              <a:gd name="connsiteX88" fmla="*/ 233660 w 938895"/>
              <a:gd name="connsiteY88" fmla="*/ 599482 h 884813"/>
              <a:gd name="connsiteX89" fmla="*/ 304679 w 938895"/>
              <a:gd name="connsiteY89" fmla="*/ 590388 h 884813"/>
              <a:gd name="connsiteX90" fmla="*/ 304679 w 938895"/>
              <a:gd name="connsiteY90" fmla="*/ 553146 h 884813"/>
              <a:gd name="connsiteX91" fmla="*/ 348351 w 938895"/>
              <a:gd name="connsiteY91" fmla="*/ 553146 h 884813"/>
              <a:gd name="connsiteX92" fmla="*/ 348351 w 938895"/>
              <a:gd name="connsiteY92" fmla="*/ 502105 h 884813"/>
              <a:gd name="connsiteX93" fmla="*/ 327631 w 938895"/>
              <a:gd name="connsiteY93" fmla="*/ 520234 h 884813"/>
              <a:gd name="connsiteX94" fmla="*/ 304679 w 938895"/>
              <a:gd name="connsiteY94" fmla="*/ 520234 h 884813"/>
              <a:gd name="connsiteX95" fmla="*/ 304679 w 938895"/>
              <a:gd name="connsiteY95" fmla="*/ 478664 h 884813"/>
              <a:gd name="connsiteX96" fmla="*/ 233660 w 938895"/>
              <a:gd name="connsiteY96" fmla="*/ 470435 h 884813"/>
              <a:gd name="connsiteX97" fmla="*/ 233660 w 938895"/>
              <a:gd name="connsiteY97" fmla="*/ 520234 h 884813"/>
              <a:gd name="connsiteX98" fmla="*/ 134928 w 938895"/>
              <a:gd name="connsiteY98" fmla="*/ 520234 h 884813"/>
              <a:gd name="connsiteX99" fmla="*/ 134928 w 938895"/>
              <a:gd name="connsiteY99" fmla="*/ 478230 h 884813"/>
              <a:gd name="connsiteX100" fmla="*/ 64775 w 938895"/>
              <a:gd name="connsiteY100" fmla="*/ 470003 h 884813"/>
              <a:gd name="connsiteX101" fmla="*/ 64775 w 938895"/>
              <a:gd name="connsiteY101" fmla="*/ 520234 h 884813"/>
              <a:gd name="connsiteX102" fmla="*/ 0 w 938895"/>
              <a:gd name="connsiteY102" fmla="*/ 520234 h 884813"/>
              <a:gd name="connsiteX103" fmla="*/ 0 w 938895"/>
              <a:gd name="connsiteY103" fmla="*/ 422790 h 884813"/>
              <a:gd name="connsiteX104" fmla="*/ 4582 w 938895"/>
              <a:gd name="connsiteY104" fmla="*/ 429296 h 884813"/>
              <a:gd name="connsiteX105" fmla="*/ 145754 w 938895"/>
              <a:gd name="connsiteY105" fmla="*/ 361743 h 884813"/>
              <a:gd name="connsiteX106" fmla="*/ 145754 w 938895"/>
              <a:gd name="connsiteY106" fmla="*/ 439257 h 884813"/>
              <a:gd name="connsiteX107" fmla="*/ 219371 w 938895"/>
              <a:gd name="connsiteY107" fmla="*/ 432328 h 884813"/>
              <a:gd name="connsiteX108" fmla="*/ 219371 w 938895"/>
              <a:gd name="connsiteY108" fmla="*/ 318439 h 884813"/>
              <a:gd name="connsiteX109" fmla="*/ 301215 w 938895"/>
              <a:gd name="connsiteY109" fmla="*/ 318439 h 884813"/>
              <a:gd name="connsiteX110" fmla="*/ 275666 w 938895"/>
              <a:gd name="connsiteY110" fmla="*/ 356546 h 884813"/>
              <a:gd name="connsiteX111" fmla="*/ 228897 w 938895"/>
              <a:gd name="connsiteY111" fmla="*/ 350483 h 884813"/>
              <a:gd name="connsiteX112" fmla="*/ 226300 w 938895"/>
              <a:gd name="connsiteY112" fmla="*/ 376033 h 884813"/>
              <a:gd name="connsiteX113" fmla="*/ 264407 w 938895"/>
              <a:gd name="connsiteY113" fmla="*/ 414573 h 884813"/>
              <a:gd name="connsiteX114" fmla="*/ 312908 w 938895"/>
              <a:gd name="connsiteY114" fmla="*/ 414573 h 884813"/>
              <a:gd name="connsiteX115" fmla="*/ 339241 w 938895"/>
              <a:gd name="connsiteY115" fmla="*/ 408808 h 884813"/>
              <a:gd name="connsiteX116" fmla="*/ 348351 w 938895"/>
              <a:gd name="connsiteY116" fmla="*/ 400432 h 884813"/>
              <a:gd name="connsiteX117" fmla="*/ 348351 w 938895"/>
              <a:gd name="connsiteY117" fmla="*/ 274891 h 884813"/>
              <a:gd name="connsiteX118" fmla="*/ 331961 w 938895"/>
              <a:gd name="connsiteY118" fmla="*/ 263442 h 884813"/>
              <a:gd name="connsiteX119" fmla="*/ 348351 w 938895"/>
              <a:gd name="connsiteY119" fmla="*/ 261513 h 884813"/>
              <a:gd name="connsiteX120" fmla="*/ 348351 w 938895"/>
              <a:gd name="connsiteY120" fmla="*/ 171792 h 884813"/>
              <a:gd name="connsiteX121" fmla="*/ 315938 w 938895"/>
              <a:gd name="connsiteY121" fmla="*/ 146521 h 884813"/>
              <a:gd name="connsiteX122" fmla="*/ 344952 w 938895"/>
              <a:gd name="connsiteY122" fmla="*/ 127034 h 884813"/>
              <a:gd name="connsiteX123" fmla="*/ 314640 w 938895"/>
              <a:gd name="connsiteY123" fmla="*/ 105815 h 884813"/>
              <a:gd name="connsiteX124" fmla="*/ 348351 w 938895"/>
              <a:gd name="connsiteY124" fmla="*/ 105815 h 884813"/>
              <a:gd name="connsiteX125" fmla="*/ 348351 w 938895"/>
              <a:gd name="connsiteY125" fmla="*/ 58544 h 884813"/>
              <a:gd name="connsiteX126" fmla="*/ 331094 w 938895"/>
              <a:gd name="connsiteY126" fmla="*/ 74203 h 884813"/>
              <a:gd name="connsiteX127" fmla="*/ 280862 w 938895"/>
              <a:gd name="connsiteY127" fmla="*/ 74203 h 884813"/>
              <a:gd name="connsiteX128" fmla="*/ 296018 w 938895"/>
              <a:gd name="connsiteY128" fmla="*/ 46055 h 884813"/>
              <a:gd name="connsiteX129" fmla="*/ 230630 w 938895"/>
              <a:gd name="connsiteY129" fmla="*/ 26568 h 884813"/>
              <a:gd name="connsiteX130" fmla="*/ 178665 w 938895"/>
              <a:gd name="connsiteY130" fmla="*/ 146521 h 884813"/>
              <a:gd name="connsiteX131" fmla="*/ 207245 w 938895"/>
              <a:gd name="connsiteY131" fmla="*/ 162544 h 884813"/>
              <a:gd name="connsiteX132" fmla="*/ 258778 w 938895"/>
              <a:gd name="connsiteY132" fmla="*/ 108414 h 884813"/>
              <a:gd name="connsiteX133" fmla="*/ 291256 w 938895"/>
              <a:gd name="connsiteY133" fmla="*/ 161677 h 884813"/>
              <a:gd name="connsiteX134" fmla="*/ 285192 w 938895"/>
              <a:gd name="connsiteY134" fmla="*/ 166008 h 884813"/>
              <a:gd name="connsiteX135" fmla="*/ 117173 w 938895"/>
              <a:gd name="connsiteY135" fmla="*/ 166008 h 884813"/>
              <a:gd name="connsiteX136" fmla="*/ 155713 w 938895"/>
              <a:gd name="connsiteY136" fmla="*/ 140025 h 884813"/>
              <a:gd name="connsiteX137" fmla="*/ 116739 w 938895"/>
              <a:gd name="connsiteY137" fmla="*/ 105815 h 884813"/>
              <a:gd name="connsiteX138" fmla="*/ 185161 w 938895"/>
              <a:gd name="connsiteY138" fmla="*/ 105815 h 884813"/>
              <a:gd name="connsiteX139" fmla="*/ 203348 w 938895"/>
              <a:gd name="connsiteY139" fmla="*/ 87627 h 884813"/>
              <a:gd name="connsiteX140" fmla="*/ 164807 w 938895"/>
              <a:gd name="connsiteY140" fmla="*/ 53417 h 884813"/>
              <a:gd name="connsiteX141" fmla="*/ 141423 w 938895"/>
              <a:gd name="connsiteY141" fmla="*/ 74203 h 884813"/>
              <a:gd name="connsiteX142" fmla="*/ 94654 w 938895"/>
              <a:gd name="connsiteY142" fmla="*/ 74203 h 884813"/>
              <a:gd name="connsiteX143" fmla="*/ 109379 w 938895"/>
              <a:gd name="connsiteY143" fmla="*/ 46922 h 884813"/>
              <a:gd name="connsiteX144" fmla="*/ 44423 w 938895"/>
              <a:gd name="connsiteY144" fmla="*/ 27435 h 884813"/>
              <a:gd name="connsiteX145" fmla="*/ 24719 w 938895"/>
              <a:gd name="connsiteY145" fmla="*/ 88386 h 884813"/>
              <a:gd name="connsiteX146" fmla="*/ 0 w 938895"/>
              <a:gd name="connsiteY146" fmla="*/ 132930 h 884813"/>
              <a:gd name="connsiteX147" fmla="*/ 0 w 938895"/>
              <a:gd name="connsiteY147" fmla="*/ 95312 h 884813"/>
              <a:gd name="connsiteX148" fmla="*/ 95312 w 938895"/>
              <a:gd name="connsiteY148" fmla="*/ 0 h 884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938895" h="884813">
                <a:moveTo>
                  <a:pt x="0" y="317572"/>
                </a:moveTo>
                <a:lnTo>
                  <a:pt x="31431" y="317572"/>
                </a:lnTo>
                <a:lnTo>
                  <a:pt x="31431" y="318439"/>
                </a:lnTo>
                <a:lnTo>
                  <a:pt x="99851" y="318439"/>
                </a:lnTo>
                <a:cubicBezTo>
                  <a:pt x="84839" y="334028"/>
                  <a:pt x="67590" y="348499"/>
                  <a:pt x="48103" y="361851"/>
                </a:cubicBezTo>
                <a:lnTo>
                  <a:pt x="0" y="388939"/>
                </a:lnTo>
                <a:close/>
                <a:moveTo>
                  <a:pt x="219371" y="256946"/>
                </a:moveTo>
                <a:lnTo>
                  <a:pt x="284760" y="256946"/>
                </a:lnTo>
                <a:lnTo>
                  <a:pt x="284760" y="269504"/>
                </a:lnTo>
                <a:lnTo>
                  <a:pt x="323300" y="264740"/>
                </a:lnTo>
                <a:lnTo>
                  <a:pt x="299483" y="287259"/>
                </a:lnTo>
                <a:lnTo>
                  <a:pt x="219371" y="287259"/>
                </a:lnTo>
                <a:close/>
                <a:moveTo>
                  <a:pt x="74302" y="256946"/>
                </a:moveTo>
                <a:lnTo>
                  <a:pt x="145754" y="256946"/>
                </a:lnTo>
                <a:lnTo>
                  <a:pt x="145754" y="287259"/>
                </a:lnTo>
                <a:lnTo>
                  <a:pt x="68240" y="287259"/>
                </a:lnTo>
                <a:close/>
                <a:moveTo>
                  <a:pt x="219371" y="198053"/>
                </a:moveTo>
                <a:lnTo>
                  <a:pt x="284760" y="198053"/>
                </a:lnTo>
                <a:lnTo>
                  <a:pt x="284760" y="224902"/>
                </a:lnTo>
                <a:lnTo>
                  <a:pt x="219371" y="224902"/>
                </a:lnTo>
                <a:close/>
                <a:moveTo>
                  <a:pt x="0" y="177892"/>
                </a:moveTo>
                <a:lnTo>
                  <a:pt x="5449" y="198053"/>
                </a:lnTo>
                <a:lnTo>
                  <a:pt x="145754" y="198053"/>
                </a:lnTo>
                <a:lnTo>
                  <a:pt x="145754" y="224902"/>
                </a:lnTo>
                <a:lnTo>
                  <a:pt x="80798" y="224902"/>
                </a:lnTo>
                <a:lnTo>
                  <a:pt x="82530" y="217106"/>
                </a:lnTo>
                <a:lnTo>
                  <a:pt x="17573" y="206713"/>
                </a:lnTo>
                <a:cubicBezTo>
                  <a:pt x="14542" y="222159"/>
                  <a:pt x="11367" y="239119"/>
                  <a:pt x="8047" y="257596"/>
                </a:cubicBezTo>
                <a:lnTo>
                  <a:pt x="0" y="304029"/>
                </a:lnTo>
                <a:close/>
                <a:moveTo>
                  <a:pt x="68240" y="114476"/>
                </a:moveTo>
                <a:cubicBezTo>
                  <a:pt x="79788" y="129776"/>
                  <a:pt x="89892" y="146954"/>
                  <a:pt x="98553" y="166008"/>
                </a:cubicBezTo>
                <a:lnTo>
                  <a:pt x="0" y="166008"/>
                </a:lnTo>
                <a:lnTo>
                  <a:pt x="0" y="150686"/>
                </a:lnTo>
                <a:lnTo>
                  <a:pt x="21471" y="162544"/>
                </a:lnTo>
                <a:cubicBezTo>
                  <a:pt x="37927" y="149841"/>
                  <a:pt x="53515" y="133818"/>
                  <a:pt x="68240" y="114476"/>
                </a:cubicBezTo>
                <a:close/>
                <a:moveTo>
                  <a:pt x="600321" y="30767"/>
                </a:moveTo>
                <a:cubicBezTo>
                  <a:pt x="559515" y="30767"/>
                  <a:pt x="524514" y="37237"/>
                  <a:pt x="495319" y="50176"/>
                </a:cubicBezTo>
                <a:cubicBezTo>
                  <a:pt x="466123" y="63114"/>
                  <a:pt x="442402" y="82191"/>
                  <a:pt x="424155" y="107405"/>
                </a:cubicBezTo>
                <a:cubicBezTo>
                  <a:pt x="405909" y="132619"/>
                  <a:pt x="394463" y="158247"/>
                  <a:pt x="389818" y="184291"/>
                </a:cubicBezTo>
                <a:cubicBezTo>
                  <a:pt x="385173" y="210334"/>
                  <a:pt x="382851" y="245916"/>
                  <a:pt x="382851" y="291035"/>
                </a:cubicBezTo>
                <a:lnTo>
                  <a:pt x="382851" y="320396"/>
                </a:lnTo>
                <a:lnTo>
                  <a:pt x="562998" y="320396"/>
                </a:lnTo>
                <a:lnTo>
                  <a:pt x="562998" y="243759"/>
                </a:lnTo>
                <a:cubicBezTo>
                  <a:pt x="562998" y="208260"/>
                  <a:pt x="566736" y="184539"/>
                  <a:pt x="574211" y="172596"/>
                </a:cubicBezTo>
                <a:cubicBezTo>
                  <a:pt x="581686" y="160653"/>
                  <a:pt x="593064" y="154681"/>
                  <a:pt x="608346" y="154681"/>
                </a:cubicBezTo>
                <a:cubicBezTo>
                  <a:pt x="623628" y="154681"/>
                  <a:pt x="635006" y="160072"/>
                  <a:pt x="642481" y="170854"/>
                </a:cubicBezTo>
                <a:cubicBezTo>
                  <a:pt x="649956" y="181637"/>
                  <a:pt x="653694" y="197976"/>
                  <a:pt x="653694" y="219872"/>
                </a:cubicBezTo>
                <a:cubicBezTo>
                  <a:pt x="653694" y="248404"/>
                  <a:pt x="641336" y="288132"/>
                  <a:pt x="616619" y="339058"/>
                </a:cubicBezTo>
                <a:cubicBezTo>
                  <a:pt x="591903" y="389984"/>
                  <a:pt x="514022" y="522606"/>
                  <a:pt x="382975" y="736924"/>
                </a:cubicBezTo>
                <a:lnTo>
                  <a:pt x="382851" y="851880"/>
                </a:lnTo>
                <a:lnTo>
                  <a:pt x="825257" y="851880"/>
                </a:lnTo>
                <a:lnTo>
                  <a:pt x="825257" y="714530"/>
                </a:lnTo>
                <a:lnTo>
                  <a:pt x="604785" y="714530"/>
                </a:lnTo>
                <a:cubicBezTo>
                  <a:pt x="717589" y="547654"/>
                  <a:pt x="785521" y="438504"/>
                  <a:pt x="808582" y="387081"/>
                </a:cubicBezTo>
                <a:cubicBezTo>
                  <a:pt x="831642" y="335657"/>
                  <a:pt x="843172" y="286888"/>
                  <a:pt x="843172" y="240773"/>
                </a:cubicBezTo>
                <a:cubicBezTo>
                  <a:pt x="843172" y="180061"/>
                  <a:pt x="822685" y="129882"/>
                  <a:pt x="781713" y="90236"/>
                </a:cubicBezTo>
                <a:cubicBezTo>
                  <a:pt x="740740" y="50590"/>
                  <a:pt x="680276" y="30767"/>
                  <a:pt x="600321" y="30767"/>
                </a:cubicBezTo>
                <a:close/>
                <a:moveTo>
                  <a:pt x="95312" y="0"/>
                </a:moveTo>
                <a:lnTo>
                  <a:pt x="843583" y="0"/>
                </a:lnTo>
                <a:cubicBezTo>
                  <a:pt x="896222" y="0"/>
                  <a:pt x="938895" y="42673"/>
                  <a:pt x="938895" y="95312"/>
                </a:cubicBezTo>
                <a:lnTo>
                  <a:pt x="938895" y="789501"/>
                </a:lnTo>
                <a:cubicBezTo>
                  <a:pt x="938895" y="842140"/>
                  <a:pt x="896222" y="884813"/>
                  <a:pt x="843583" y="884813"/>
                </a:cubicBezTo>
                <a:lnTo>
                  <a:pt x="95312" y="884813"/>
                </a:lnTo>
                <a:cubicBezTo>
                  <a:pt x="42673" y="884813"/>
                  <a:pt x="0" y="842140"/>
                  <a:pt x="0" y="789501"/>
                </a:cubicBezTo>
                <a:lnTo>
                  <a:pt x="0" y="618433"/>
                </a:lnTo>
                <a:lnTo>
                  <a:pt x="7614" y="650580"/>
                </a:lnTo>
                <a:lnTo>
                  <a:pt x="124967" y="650580"/>
                </a:lnTo>
                <a:lnTo>
                  <a:pt x="124967" y="864935"/>
                </a:lnTo>
                <a:lnTo>
                  <a:pt x="197719" y="857574"/>
                </a:lnTo>
                <a:lnTo>
                  <a:pt x="197719" y="650580"/>
                </a:lnTo>
                <a:lnTo>
                  <a:pt x="295153" y="650580"/>
                </a:lnTo>
                <a:lnTo>
                  <a:pt x="295153" y="739787"/>
                </a:lnTo>
                <a:cubicBezTo>
                  <a:pt x="295153" y="747004"/>
                  <a:pt x="291832" y="750613"/>
                  <a:pt x="285192" y="750613"/>
                </a:cubicBezTo>
                <a:cubicBezTo>
                  <a:pt x="269892" y="750613"/>
                  <a:pt x="253436" y="749169"/>
                  <a:pt x="235826" y="746282"/>
                </a:cubicBezTo>
                <a:lnTo>
                  <a:pt x="234094" y="771398"/>
                </a:lnTo>
                <a:cubicBezTo>
                  <a:pt x="265273" y="771398"/>
                  <a:pt x="280862" y="787566"/>
                  <a:pt x="280862" y="819899"/>
                </a:cubicBezTo>
                <a:lnTo>
                  <a:pt x="320702" y="819899"/>
                </a:lnTo>
                <a:lnTo>
                  <a:pt x="348351" y="809893"/>
                </a:lnTo>
                <a:lnTo>
                  <a:pt x="348351" y="612339"/>
                </a:lnTo>
                <a:lnTo>
                  <a:pt x="326764" y="595585"/>
                </a:lnTo>
                <a:lnTo>
                  <a:pt x="293421" y="617669"/>
                </a:lnTo>
                <a:lnTo>
                  <a:pt x="0" y="617669"/>
                </a:lnTo>
                <a:lnTo>
                  <a:pt x="0" y="553146"/>
                </a:lnTo>
                <a:lnTo>
                  <a:pt x="64775" y="553146"/>
                </a:lnTo>
                <a:lnTo>
                  <a:pt x="64775" y="603379"/>
                </a:lnTo>
                <a:lnTo>
                  <a:pt x="134928" y="594285"/>
                </a:lnTo>
                <a:lnTo>
                  <a:pt x="134928" y="553146"/>
                </a:lnTo>
                <a:lnTo>
                  <a:pt x="233660" y="553146"/>
                </a:lnTo>
                <a:lnTo>
                  <a:pt x="233660" y="599482"/>
                </a:lnTo>
                <a:lnTo>
                  <a:pt x="304679" y="590388"/>
                </a:lnTo>
                <a:lnTo>
                  <a:pt x="304679" y="553146"/>
                </a:lnTo>
                <a:lnTo>
                  <a:pt x="348351" y="553146"/>
                </a:lnTo>
                <a:lnTo>
                  <a:pt x="348351" y="502105"/>
                </a:lnTo>
                <a:lnTo>
                  <a:pt x="327631" y="520234"/>
                </a:lnTo>
                <a:lnTo>
                  <a:pt x="304679" y="520234"/>
                </a:lnTo>
                <a:lnTo>
                  <a:pt x="304679" y="478664"/>
                </a:lnTo>
                <a:lnTo>
                  <a:pt x="233660" y="470435"/>
                </a:lnTo>
                <a:lnTo>
                  <a:pt x="233660" y="520234"/>
                </a:lnTo>
                <a:lnTo>
                  <a:pt x="134928" y="520234"/>
                </a:lnTo>
                <a:lnTo>
                  <a:pt x="134928" y="478230"/>
                </a:lnTo>
                <a:lnTo>
                  <a:pt x="64775" y="470003"/>
                </a:lnTo>
                <a:lnTo>
                  <a:pt x="64775" y="520234"/>
                </a:lnTo>
                <a:lnTo>
                  <a:pt x="0" y="520234"/>
                </a:lnTo>
                <a:lnTo>
                  <a:pt x="0" y="422790"/>
                </a:lnTo>
                <a:lnTo>
                  <a:pt x="4582" y="429296"/>
                </a:lnTo>
                <a:cubicBezTo>
                  <a:pt x="59146" y="413129"/>
                  <a:pt x="106202" y="390612"/>
                  <a:pt x="145754" y="361743"/>
                </a:cubicBezTo>
                <a:lnTo>
                  <a:pt x="145754" y="439257"/>
                </a:lnTo>
                <a:lnTo>
                  <a:pt x="219371" y="432328"/>
                </a:lnTo>
                <a:lnTo>
                  <a:pt x="219371" y="318439"/>
                </a:lnTo>
                <a:lnTo>
                  <a:pt x="301215" y="318439"/>
                </a:lnTo>
                <a:cubicBezTo>
                  <a:pt x="301215" y="343843"/>
                  <a:pt x="292699" y="356546"/>
                  <a:pt x="275666" y="356546"/>
                </a:cubicBezTo>
                <a:cubicBezTo>
                  <a:pt x="270757" y="355102"/>
                  <a:pt x="255169" y="353082"/>
                  <a:pt x="228897" y="350483"/>
                </a:cubicBezTo>
                <a:lnTo>
                  <a:pt x="226300" y="376033"/>
                </a:lnTo>
                <a:cubicBezTo>
                  <a:pt x="251704" y="376033"/>
                  <a:pt x="264407" y="388879"/>
                  <a:pt x="264407" y="414573"/>
                </a:cubicBezTo>
                <a:lnTo>
                  <a:pt x="312908" y="414573"/>
                </a:lnTo>
                <a:cubicBezTo>
                  <a:pt x="322940" y="414573"/>
                  <a:pt x="331717" y="412651"/>
                  <a:pt x="339241" y="408808"/>
                </a:cubicBezTo>
                <a:lnTo>
                  <a:pt x="348351" y="400432"/>
                </a:lnTo>
                <a:lnTo>
                  <a:pt x="348351" y="274891"/>
                </a:lnTo>
                <a:lnTo>
                  <a:pt x="331961" y="263442"/>
                </a:lnTo>
                <a:lnTo>
                  <a:pt x="348351" y="261513"/>
                </a:lnTo>
                <a:lnTo>
                  <a:pt x="348351" y="171792"/>
                </a:lnTo>
                <a:lnTo>
                  <a:pt x="315938" y="146521"/>
                </a:lnTo>
                <a:lnTo>
                  <a:pt x="344952" y="127034"/>
                </a:lnTo>
                <a:cubicBezTo>
                  <a:pt x="336868" y="120105"/>
                  <a:pt x="326764" y="113033"/>
                  <a:pt x="314640" y="105815"/>
                </a:cubicBezTo>
                <a:lnTo>
                  <a:pt x="348351" y="105815"/>
                </a:lnTo>
                <a:lnTo>
                  <a:pt x="348351" y="58544"/>
                </a:lnTo>
                <a:lnTo>
                  <a:pt x="331094" y="74203"/>
                </a:lnTo>
                <a:lnTo>
                  <a:pt x="280862" y="74203"/>
                </a:lnTo>
                <a:cubicBezTo>
                  <a:pt x="286059" y="65542"/>
                  <a:pt x="291111" y="56159"/>
                  <a:pt x="296018" y="46055"/>
                </a:cubicBezTo>
                <a:lnTo>
                  <a:pt x="230630" y="26568"/>
                </a:lnTo>
                <a:cubicBezTo>
                  <a:pt x="221969" y="68429"/>
                  <a:pt x="204648" y="108414"/>
                  <a:pt x="178665" y="146521"/>
                </a:cubicBezTo>
                <a:lnTo>
                  <a:pt x="207245" y="162544"/>
                </a:lnTo>
                <a:cubicBezTo>
                  <a:pt x="225433" y="148686"/>
                  <a:pt x="242610" y="130643"/>
                  <a:pt x="258778" y="108414"/>
                </a:cubicBezTo>
                <a:cubicBezTo>
                  <a:pt x="271479" y="124002"/>
                  <a:pt x="282305" y="141757"/>
                  <a:pt x="291256" y="161677"/>
                </a:cubicBezTo>
                <a:lnTo>
                  <a:pt x="285192" y="166008"/>
                </a:lnTo>
                <a:lnTo>
                  <a:pt x="117173" y="166008"/>
                </a:lnTo>
                <a:lnTo>
                  <a:pt x="155713" y="140025"/>
                </a:lnTo>
                <a:cubicBezTo>
                  <a:pt x="145320" y="128766"/>
                  <a:pt x="132329" y="117363"/>
                  <a:pt x="116739" y="105815"/>
                </a:cubicBezTo>
                <a:lnTo>
                  <a:pt x="185161" y="105815"/>
                </a:lnTo>
                <a:lnTo>
                  <a:pt x="203348" y="87627"/>
                </a:lnTo>
                <a:lnTo>
                  <a:pt x="164807" y="53417"/>
                </a:lnTo>
                <a:lnTo>
                  <a:pt x="141423" y="74203"/>
                </a:lnTo>
                <a:lnTo>
                  <a:pt x="94654" y="74203"/>
                </a:lnTo>
                <a:cubicBezTo>
                  <a:pt x="99851" y="65542"/>
                  <a:pt x="104758" y="56449"/>
                  <a:pt x="109379" y="46922"/>
                </a:cubicBezTo>
                <a:lnTo>
                  <a:pt x="44423" y="27435"/>
                </a:lnTo>
                <a:cubicBezTo>
                  <a:pt x="39948" y="48221"/>
                  <a:pt x="33380" y="68538"/>
                  <a:pt x="24719" y="88386"/>
                </a:cubicBezTo>
                <a:lnTo>
                  <a:pt x="0" y="132930"/>
                </a:lnTo>
                <a:lnTo>
                  <a:pt x="0" y="95312"/>
                </a:lnTo>
                <a:cubicBezTo>
                  <a:pt x="0" y="42673"/>
                  <a:pt x="42673" y="0"/>
                  <a:pt x="953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0" y="0"/>
            <a:ext cx="12192000" cy="1592826"/>
          </a:xfrm>
          <a:custGeom>
            <a:avLst/>
            <a:gdLst>
              <a:gd name="connsiteX0" fmla="*/ 6538546 w 6734908"/>
              <a:gd name="connsiteY0" fmla="*/ 35171 h 895196"/>
              <a:gd name="connsiteX1" fmla="*/ 6476999 w 6734908"/>
              <a:gd name="connsiteY1" fmla="*/ 96718 h 895196"/>
              <a:gd name="connsiteX2" fmla="*/ 6538546 w 6734908"/>
              <a:gd name="connsiteY2" fmla="*/ 158265 h 895196"/>
              <a:gd name="connsiteX3" fmla="*/ 6600093 w 6734908"/>
              <a:gd name="connsiteY3" fmla="*/ 96718 h 895196"/>
              <a:gd name="connsiteX4" fmla="*/ 6538546 w 6734908"/>
              <a:gd name="connsiteY4" fmla="*/ 35171 h 895196"/>
              <a:gd name="connsiteX5" fmla="*/ 6352017 w 6734908"/>
              <a:gd name="connsiteY5" fmla="*/ 35171 h 895196"/>
              <a:gd name="connsiteX6" fmla="*/ 6290470 w 6734908"/>
              <a:gd name="connsiteY6" fmla="*/ 96718 h 895196"/>
              <a:gd name="connsiteX7" fmla="*/ 6352017 w 6734908"/>
              <a:gd name="connsiteY7" fmla="*/ 158265 h 895196"/>
              <a:gd name="connsiteX8" fmla="*/ 6413564 w 6734908"/>
              <a:gd name="connsiteY8" fmla="*/ 96718 h 895196"/>
              <a:gd name="connsiteX9" fmla="*/ 6352017 w 6734908"/>
              <a:gd name="connsiteY9" fmla="*/ 35171 h 895196"/>
              <a:gd name="connsiteX10" fmla="*/ 6165482 w 6734908"/>
              <a:gd name="connsiteY10" fmla="*/ 35171 h 895196"/>
              <a:gd name="connsiteX11" fmla="*/ 6103935 w 6734908"/>
              <a:gd name="connsiteY11" fmla="*/ 96718 h 895196"/>
              <a:gd name="connsiteX12" fmla="*/ 6165482 w 6734908"/>
              <a:gd name="connsiteY12" fmla="*/ 158265 h 895196"/>
              <a:gd name="connsiteX13" fmla="*/ 6227029 w 6734908"/>
              <a:gd name="connsiteY13" fmla="*/ 96718 h 895196"/>
              <a:gd name="connsiteX14" fmla="*/ 6165482 w 6734908"/>
              <a:gd name="connsiteY14" fmla="*/ 35171 h 895196"/>
              <a:gd name="connsiteX15" fmla="*/ 5978947 w 6734908"/>
              <a:gd name="connsiteY15" fmla="*/ 35171 h 895196"/>
              <a:gd name="connsiteX16" fmla="*/ 5917400 w 6734908"/>
              <a:gd name="connsiteY16" fmla="*/ 96718 h 895196"/>
              <a:gd name="connsiteX17" fmla="*/ 5978947 w 6734908"/>
              <a:gd name="connsiteY17" fmla="*/ 158265 h 895196"/>
              <a:gd name="connsiteX18" fmla="*/ 6040494 w 6734908"/>
              <a:gd name="connsiteY18" fmla="*/ 96718 h 895196"/>
              <a:gd name="connsiteX19" fmla="*/ 5978947 w 6734908"/>
              <a:gd name="connsiteY19" fmla="*/ 35171 h 895196"/>
              <a:gd name="connsiteX20" fmla="*/ 5792412 w 6734908"/>
              <a:gd name="connsiteY20" fmla="*/ 35171 h 895196"/>
              <a:gd name="connsiteX21" fmla="*/ 5730865 w 6734908"/>
              <a:gd name="connsiteY21" fmla="*/ 96718 h 895196"/>
              <a:gd name="connsiteX22" fmla="*/ 5792412 w 6734908"/>
              <a:gd name="connsiteY22" fmla="*/ 158265 h 895196"/>
              <a:gd name="connsiteX23" fmla="*/ 5853959 w 6734908"/>
              <a:gd name="connsiteY23" fmla="*/ 96718 h 895196"/>
              <a:gd name="connsiteX24" fmla="*/ 5792412 w 6734908"/>
              <a:gd name="connsiteY24" fmla="*/ 35171 h 895196"/>
              <a:gd name="connsiteX25" fmla="*/ 5605877 w 6734908"/>
              <a:gd name="connsiteY25" fmla="*/ 35171 h 895196"/>
              <a:gd name="connsiteX26" fmla="*/ 5544330 w 6734908"/>
              <a:gd name="connsiteY26" fmla="*/ 96718 h 895196"/>
              <a:gd name="connsiteX27" fmla="*/ 5605877 w 6734908"/>
              <a:gd name="connsiteY27" fmla="*/ 158265 h 895196"/>
              <a:gd name="connsiteX28" fmla="*/ 5667424 w 6734908"/>
              <a:gd name="connsiteY28" fmla="*/ 96718 h 895196"/>
              <a:gd name="connsiteX29" fmla="*/ 5605877 w 6734908"/>
              <a:gd name="connsiteY29" fmla="*/ 35171 h 895196"/>
              <a:gd name="connsiteX30" fmla="*/ 5419342 w 6734908"/>
              <a:gd name="connsiteY30" fmla="*/ 35171 h 895196"/>
              <a:gd name="connsiteX31" fmla="*/ 5357795 w 6734908"/>
              <a:gd name="connsiteY31" fmla="*/ 96718 h 895196"/>
              <a:gd name="connsiteX32" fmla="*/ 5419342 w 6734908"/>
              <a:gd name="connsiteY32" fmla="*/ 158265 h 895196"/>
              <a:gd name="connsiteX33" fmla="*/ 5480889 w 6734908"/>
              <a:gd name="connsiteY33" fmla="*/ 96718 h 895196"/>
              <a:gd name="connsiteX34" fmla="*/ 5419342 w 6734908"/>
              <a:gd name="connsiteY34" fmla="*/ 35171 h 895196"/>
              <a:gd name="connsiteX35" fmla="*/ 5232807 w 6734908"/>
              <a:gd name="connsiteY35" fmla="*/ 35171 h 895196"/>
              <a:gd name="connsiteX36" fmla="*/ 5171260 w 6734908"/>
              <a:gd name="connsiteY36" fmla="*/ 96718 h 895196"/>
              <a:gd name="connsiteX37" fmla="*/ 5232807 w 6734908"/>
              <a:gd name="connsiteY37" fmla="*/ 158265 h 895196"/>
              <a:gd name="connsiteX38" fmla="*/ 5294354 w 6734908"/>
              <a:gd name="connsiteY38" fmla="*/ 96718 h 895196"/>
              <a:gd name="connsiteX39" fmla="*/ 5232807 w 6734908"/>
              <a:gd name="connsiteY39" fmla="*/ 35171 h 895196"/>
              <a:gd name="connsiteX40" fmla="*/ 5046272 w 6734908"/>
              <a:gd name="connsiteY40" fmla="*/ 35171 h 895196"/>
              <a:gd name="connsiteX41" fmla="*/ 4984725 w 6734908"/>
              <a:gd name="connsiteY41" fmla="*/ 96718 h 895196"/>
              <a:gd name="connsiteX42" fmla="*/ 5046272 w 6734908"/>
              <a:gd name="connsiteY42" fmla="*/ 158265 h 895196"/>
              <a:gd name="connsiteX43" fmla="*/ 5107819 w 6734908"/>
              <a:gd name="connsiteY43" fmla="*/ 96718 h 895196"/>
              <a:gd name="connsiteX44" fmla="*/ 5046272 w 6734908"/>
              <a:gd name="connsiteY44" fmla="*/ 35171 h 895196"/>
              <a:gd name="connsiteX45" fmla="*/ 4859737 w 6734908"/>
              <a:gd name="connsiteY45" fmla="*/ 35171 h 895196"/>
              <a:gd name="connsiteX46" fmla="*/ 4798190 w 6734908"/>
              <a:gd name="connsiteY46" fmla="*/ 96718 h 895196"/>
              <a:gd name="connsiteX47" fmla="*/ 4859737 w 6734908"/>
              <a:gd name="connsiteY47" fmla="*/ 158265 h 895196"/>
              <a:gd name="connsiteX48" fmla="*/ 4921284 w 6734908"/>
              <a:gd name="connsiteY48" fmla="*/ 96718 h 895196"/>
              <a:gd name="connsiteX49" fmla="*/ 4859737 w 6734908"/>
              <a:gd name="connsiteY49" fmla="*/ 35171 h 895196"/>
              <a:gd name="connsiteX50" fmla="*/ 4673202 w 6734908"/>
              <a:gd name="connsiteY50" fmla="*/ 35171 h 895196"/>
              <a:gd name="connsiteX51" fmla="*/ 4611655 w 6734908"/>
              <a:gd name="connsiteY51" fmla="*/ 96718 h 895196"/>
              <a:gd name="connsiteX52" fmla="*/ 4673202 w 6734908"/>
              <a:gd name="connsiteY52" fmla="*/ 158265 h 895196"/>
              <a:gd name="connsiteX53" fmla="*/ 4734749 w 6734908"/>
              <a:gd name="connsiteY53" fmla="*/ 96718 h 895196"/>
              <a:gd name="connsiteX54" fmla="*/ 4673202 w 6734908"/>
              <a:gd name="connsiteY54" fmla="*/ 35171 h 895196"/>
              <a:gd name="connsiteX55" fmla="*/ 4486667 w 6734908"/>
              <a:gd name="connsiteY55" fmla="*/ 35171 h 895196"/>
              <a:gd name="connsiteX56" fmla="*/ 4425120 w 6734908"/>
              <a:gd name="connsiteY56" fmla="*/ 96718 h 895196"/>
              <a:gd name="connsiteX57" fmla="*/ 4486667 w 6734908"/>
              <a:gd name="connsiteY57" fmla="*/ 158265 h 895196"/>
              <a:gd name="connsiteX58" fmla="*/ 4548214 w 6734908"/>
              <a:gd name="connsiteY58" fmla="*/ 96718 h 895196"/>
              <a:gd name="connsiteX59" fmla="*/ 4486667 w 6734908"/>
              <a:gd name="connsiteY59" fmla="*/ 35171 h 895196"/>
              <a:gd name="connsiteX60" fmla="*/ 4300132 w 6734908"/>
              <a:gd name="connsiteY60" fmla="*/ 35171 h 895196"/>
              <a:gd name="connsiteX61" fmla="*/ 4238585 w 6734908"/>
              <a:gd name="connsiteY61" fmla="*/ 96718 h 895196"/>
              <a:gd name="connsiteX62" fmla="*/ 4300132 w 6734908"/>
              <a:gd name="connsiteY62" fmla="*/ 158265 h 895196"/>
              <a:gd name="connsiteX63" fmla="*/ 4361679 w 6734908"/>
              <a:gd name="connsiteY63" fmla="*/ 96718 h 895196"/>
              <a:gd name="connsiteX64" fmla="*/ 4300132 w 6734908"/>
              <a:gd name="connsiteY64" fmla="*/ 35171 h 895196"/>
              <a:gd name="connsiteX65" fmla="*/ 4113597 w 6734908"/>
              <a:gd name="connsiteY65" fmla="*/ 35171 h 895196"/>
              <a:gd name="connsiteX66" fmla="*/ 4052050 w 6734908"/>
              <a:gd name="connsiteY66" fmla="*/ 96718 h 895196"/>
              <a:gd name="connsiteX67" fmla="*/ 4113597 w 6734908"/>
              <a:gd name="connsiteY67" fmla="*/ 158265 h 895196"/>
              <a:gd name="connsiteX68" fmla="*/ 4175144 w 6734908"/>
              <a:gd name="connsiteY68" fmla="*/ 96718 h 895196"/>
              <a:gd name="connsiteX69" fmla="*/ 4113597 w 6734908"/>
              <a:gd name="connsiteY69" fmla="*/ 35171 h 895196"/>
              <a:gd name="connsiteX70" fmla="*/ 3927062 w 6734908"/>
              <a:gd name="connsiteY70" fmla="*/ 35171 h 895196"/>
              <a:gd name="connsiteX71" fmla="*/ 3865515 w 6734908"/>
              <a:gd name="connsiteY71" fmla="*/ 96718 h 895196"/>
              <a:gd name="connsiteX72" fmla="*/ 3927062 w 6734908"/>
              <a:gd name="connsiteY72" fmla="*/ 158265 h 895196"/>
              <a:gd name="connsiteX73" fmla="*/ 3988609 w 6734908"/>
              <a:gd name="connsiteY73" fmla="*/ 96718 h 895196"/>
              <a:gd name="connsiteX74" fmla="*/ 3927062 w 6734908"/>
              <a:gd name="connsiteY74" fmla="*/ 35171 h 895196"/>
              <a:gd name="connsiteX75" fmla="*/ 3740527 w 6734908"/>
              <a:gd name="connsiteY75" fmla="*/ 35171 h 895196"/>
              <a:gd name="connsiteX76" fmla="*/ 3678980 w 6734908"/>
              <a:gd name="connsiteY76" fmla="*/ 96718 h 895196"/>
              <a:gd name="connsiteX77" fmla="*/ 3740527 w 6734908"/>
              <a:gd name="connsiteY77" fmla="*/ 158265 h 895196"/>
              <a:gd name="connsiteX78" fmla="*/ 3802074 w 6734908"/>
              <a:gd name="connsiteY78" fmla="*/ 96718 h 895196"/>
              <a:gd name="connsiteX79" fmla="*/ 3740527 w 6734908"/>
              <a:gd name="connsiteY79" fmla="*/ 35171 h 895196"/>
              <a:gd name="connsiteX80" fmla="*/ 3553992 w 6734908"/>
              <a:gd name="connsiteY80" fmla="*/ 35171 h 895196"/>
              <a:gd name="connsiteX81" fmla="*/ 3492445 w 6734908"/>
              <a:gd name="connsiteY81" fmla="*/ 96718 h 895196"/>
              <a:gd name="connsiteX82" fmla="*/ 3553992 w 6734908"/>
              <a:gd name="connsiteY82" fmla="*/ 158265 h 895196"/>
              <a:gd name="connsiteX83" fmla="*/ 3615539 w 6734908"/>
              <a:gd name="connsiteY83" fmla="*/ 96718 h 895196"/>
              <a:gd name="connsiteX84" fmla="*/ 3553992 w 6734908"/>
              <a:gd name="connsiteY84" fmla="*/ 35171 h 895196"/>
              <a:gd name="connsiteX85" fmla="*/ 3367457 w 6734908"/>
              <a:gd name="connsiteY85" fmla="*/ 35171 h 895196"/>
              <a:gd name="connsiteX86" fmla="*/ 3305910 w 6734908"/>
              <a:gd name="connsiteY86" fmla="*/ 96718 h 895196"/>
              <a:gd name="connsiteX87" fmla="*/ 3367457 w 6734908"/>
              <a:gd name="connsiteY87" fmla="*/ 158265 h 895196"/>
              <a:gd name="connsiteX88" fmla="*/ 3429004 w 6734908"/>
              <a:gd name="connsiteY88" fmla="*/ 96718 h 895196"/>
              <a:gd name="connsiteX89" fmla="*/ 3367457 w 6734908"/>
              <a:gd name="connsiteY89" fmla="*/ 35171 h 895196"/>
              <a:gd name="connsiteX90" fmla="*/ 3180922 w 6734908"/>
              <a:gd name="connsiteY90" fmla="*/ 35171 h 895196"/>
              <a:gd name="connsiteX91" fmla="*/ 3119375 w 6734908"/>
              <a:gd name="connsiteY91" fmla="*/ 96718 h 895196"/>
              <a:gd name="connsiteX92" fmla="*/ 3180922 w 6734908"/>
              <a:gd name="connsiteY92" fmla="*/ 158265 h 895196"/>
              <a:gd name="connsiteX93" fmla="*/ 3242469 w 6734908"/>
              <a:gd name="connsiteY93" fmla="*/ 96718 h 895196"/>
              <a:gd name="connsiteX94" fmla="*/ 3180922 w 6734908"/>
              <a:gd name="connsiteY94" fmla="*/ 35171 h 895196"/>
              <a:gd name="connsiteX95" fmla="*/ 2994387 w 6734908"/>
              <a:gd name="connsiteY95" fmla="*/ 35171 h 895196"/>
              <a:gd name="connsiteX96" fmla="*/ 2932840 w 6734908"/>
              <a:gd name="connsiteY96" fmla="*/ 96718 h 895196"/>
              <a:gd name="connsiteX97" fmla="*/ 2994387 w 6734908"/>
              <a:gd name="connsiteY97" fmla="*/ 158265 h 895196"/>
              <a:gd name="connsiteX98" fmla="*/ 3055934 w 6734908"/>
              <a:gd name="connsiteY98" fmla="*/ 96718 h 895196"/>
              <a:gd name="connsiteX99" fmla="*/ 2994387 w 6734908"/>
              <a:gd name="connsiteY99" fmla="*/ 35171 h 895196"/>
              <a:gd name="connsiteX100" fmla="*/ 2807852 w 6734908"/>
              <a:gd name="connsiteY100" fmla="*/ 35171 h 895196"/>
              <a:gd name="connsiteX101" fmla="*/ 2746305 w 6734908"/>
              <a:gd name="connsiteY101" fmla="*/ 96718 h 895196"/>
              <a:gd name="connsiteX102" fmla="*/ 2807852 w 6734908"/>
              <a:gd name="connsiteY102" fmla="*/ 158265 h 895196"/>
              <a:gd name="connsiteX103" fmla="*/ 2869399 w 6734908"/>
              <a:gd name="connsiteY103" fmla="*/ 96718 h 895196"/>
              <a:gd name="connsiteX104" fmla="*/ 2807852 w 6734908"/>
              <a:gd name="connsiteY104" fmla="*/ 35171 h 895196"/>
              <a:gd name="connsiteX105" fmla="*/ 2621317 w 6734908"/>
              <a:gd name="connsiteY105" fmla="*/ 35171 h 895196"/>
              <a:gd name="connsiteX106" fmla="*/ 2559770 w 6734908"/>
              <a:gd name="connsiteY106" fmla="*/ 96718 h 895196"/>
              <a:gd name="connsiteX107" fmla="*/ 2621317 w 6734908"/>
              <a:gd name="connsiteY107" fmla="*/ 158265 h 895196"/>
              <a:gd name="connsiteX108" fmla="*/ 2682864 w 6734908"/>
              <a:gd name="connsiteY108" fmla="*/ 96718 h 895196"/>
              <a:gd name="connsiteX109" fmla="*/ 2621317 w 6734908"/>
              <a:gd name="connsiteY109" fmla="*/ 35171 h 895196"/>
              <a:gd name="connsiteX110" fmla="*/ 2434782 w 6734908"/>
              <a:gd name="connsiteY110" fmla="*/ 35171 h 895196"/>
              <a:gd name="connsiteX111" fmla="*/ 2373235 w 6734908"/>
              <a:gd name="connsiteY111" fmla="*/ 96718 h 895196"/>
              <a:gd name="connsiteX112" fmla="*/ 2434782 w 6734908"/>
              <a:gd name="connsiteY112" fmla="*/ 158265 h 895196"/>
              <a:gd name="connsiteX113" fmla="*/ 2496329 w 6734908"/>
              <a:gd name="connsiteY113" fmla="*/ 96718 h 895196"/>
              <a:gd name="connsiteX114" fmla="*/ 2434782 w 6734908"/>
              <a:gd name="connsiteY114" fmla="*/ 35171 h 895196"/>
              <a:gd name="connsiteX115" fmla="*/ 2248247 w 6734908"/>
              <a:gd name="connsiteY115" fmla="*/ 35171 h 895196"/>
              <a:gd name="connsiteX116" fmla="*/ 2186700 w 6734908"/>
              <a:gd name="connsiteY116" fmla="*/ 96718 h 895196"/>
              <a:gd name="connsiteX117" fmla="*/ 2248247 w 6734908"/>
              <a:gd name="connsiteY117" fmla="*/ 158265 h 895196"/>
              <a:gd name="connsiteX118" fmla="*/ 2309794 w 6734908"/>
              <a:gd name="connsiteY118" fmla="*/ 96718 h 895196"/>
              <a:gd name="connsiteX119" fmla="*/ 2248247 w 6734908"/>
              <a:gd name="connsiteY119" fmla="*/ 35171 h 895196"/>
              <a:gd name="connsiteX120" fmla="*/ 2061712 w 6734908"/>
              <a:gd name="connsiteY120" fmla="*/ 35171 h 895196"/>
              <a:gd name="connsiteX121" fmla="*/ 2000165 w 6734908"/>
              <a:gd name="connsiteY121" fmla="*/ 96718 h 895196"/>
              <a:gd name="connsiteX122" fmla="*/ 2061712 w 6734908"/>
              <a:gd name="connsiteY122" fmla="*/ 158265 h 895196"/>
              <a:gd name="connsiteX123" fmla="*/ 2123259 w 6734908"/>
              <a:gd name="connsiteY123" fmla="*/ 96718 h 895196"/>
              <a:gd name="connsiteX124" fmla="*/ 2061712 w 6734908"/>
              <a:gd name="connsiteY124" fmla="*/ 35171 h 895196"/>
              <a:gd name="connsiteX125" fmla="*/ 1875177 w 6734908"/>
              <a:gd name="connsiteY125" fmla="*/ 35171 h 895196"/>
              <a:gd name="connsiteX126" fmla="*/ 1813630 w 6734908"/>
              <a:gd name="connsiteY126" fmla="*/ 96718 h 895196"/>
              <a:gd name="connsiteX127" fmla="*/ 1875177 w 6734908"/>
              <a:gd name="connsiteY127" fmla="*/ 158265 h 895196"/>
              <a:gd name="connsiteX128" fmla="*/ 1936724 w 6734908"/>
              <a:gd name="connsiteY128" fmla="*/ 96718 h 895196"/>
              <a:gd name="connsiteX129" fmla="*/ 1875177 w 6734908"/>
              <a:gd name="connsiteY129" fmla="*/ 35171 h 895196"/>
              <a:gd name="connsiteX130" fmla="*/ 1688642 w 6734908"/>
              <a:gd name="connsiteY130" fmla="*/ 35171 h 895196"/>
              <a:gd name="connsiteX131" fmla="*/ 1627095 w 6734908"/>
              <a:gd name="connsiteY131" fmla="*/ 96718 h 895196"/>
              <a:gd name="connsiteX132" fmla="*/ 1688642 w 6734908"/>
              <a:gd name="connsiteY132" fmla="*/ 158265 h 895196"/>
              <a:gd name="connsiteX133" fmla="*/ 1750189 w 6734908"/>
              <a:gd name="connsiteY133" fmla="*/ 96718 h 895196"/>
              <a:gd name="connsiteX134" fmla="*/ 1688642 w 6734908"/>
              <a:gd name="connsiteY134" fmla="*/ 35171 h 895196"/>
              <a:gd name="connsiteX135" fmla="*/ 1502107 w 6734908"/>
              <a:gd name="connsiteY135" fmla="*/ 35171 h 895196"/>
              <a:gd name="connsiteX136" fmla="*/ 1440560 w 6734908"/>
              <a:gd name="connsiteY136" fmla="*/ 96718 h 895196"/>
              <a:gd name="connsiteX137" fmla="*/ 1502107 w 6734908"/>
              <a:gd name="connsiteY137" fmla="*/ 158265 h 895196"/>
              <a:gd name="connsiteX138" fmla="*/ 1563654 w 6734908"/>
              <a:gd name="connsiteY138" fmla="*/ 96718 h 895196"/>
              <a:gd name="connsiteX139" fmla="*/ 1502107 w 6734908"/>
              <a:gd name="connsiteY139" fmla="*/ 35171 h 895196"/>
              <a:gd name="connsiteX140" fmla="*/ 1315572 w 6734908"/>
              <a:gd name="connsiteY140" fmla="*/ 35171 h 895196"/>
              <a:gd name="connsiteX141" fmla="*/ 1254025 w 6734908"/>
              <a:gd name="connsiteY141" fmla="*/ 96718 h 895196"/>
              <a:gd name="connsiteX142" fmla="*/ 1315572 w 6734908"/>
              <a:gd name="connsiteY142" fmla="*/ 158265 h 895196"/>
              <a:gd name="connsiteX143" fmla="*/ 1377119 w 6734908"/>
              <a:gd name="connsiteY143" fmla="*/ 96718 h 895196"/>
              <a:gd name="connsiteX144" fmla="*/ 1315572 w 6734908"/>
              <a:gd name="connsiteY144" fmla="*/ 35171 h 895196"/>
              <a:gd name="connsiteX145" fmla="*/ 1129037 w 6734908"/>
              <a:gd name="connsiteY145" fmla="*/ 35171 h 895196"/>
              <a:gd name="connsiteX146" fmla="*/ 1067490 w 6734908"/>
              <a:gd name="connsiteY146" fmla="*/ 96718 h 895196"/>
              <a:gd name="connsiteX147" fmla="*/ 1129037 w 6734908"/>
              <a:gd name="connsiteY147" fmla="*/ 158265 h 895196"/>
              <a:gd name="connsiteX148" fmla="*/ 1190584 w 6734908"/>
              <a:gd name="connsiteY148" fmla="*/ 96718 h 895196"/>
              <a:gd name="connsiteX149" fmla="*/ 1129037 w 6734908"/>
              <a:gd name="connsiteY149" fmla="*/ 35171 h 895196"/>
              <a:gd name="connsiteX150" fmla="*/ 942502 w 6734908"/>
              <a:gd name="connsiteY150" fmla="*/ 35171 h 895196"/>
              <a:gd name="connsiteX151" fmla="*/ 880955 w 6734908"/>
              <a:gd name="connsiteY151" fmla="*/ 96718 h 895196"/>
              <a:gd name="connsiteX152" fmla="*/ 942502 w 6734908"/>
              <a:gd name="connsiteY152" fmla="*/ 158265 h 895196"/>
              <a:gd name="connsiteX153" fmla="*/ 1004049 w 6734908"/>
              <a:gd name="connsiteY153" fmla="*/ 96718 h 895196"/>
              <a:gd name="connsiteX154" fmla="*/ 942502 w 6734908"/>
              <a:gd name="connsiteY154" fmla="*/ 35171 h 895196"/>
              <a:gd name="connsiteX155" fmla="*/ 755967 w 6734908"/>
              <a:gd name="connsiteY155" fmla="*/ 35171 h 895196"/>
              <a:gd name="connsiteX156" fmla="*/ 694420 w 6734908"/>
              <a:gd name="connsiteY156" fmla="*/ 96718 h 895196"/>
              <a:gd name="connsiteX157" fmla="*/ 755967 w 6734908"/>
              <a:gd name="connsiteY157" fmla="*/ 158265 h 895196"/>
              <a:gd name="connsiteX158" fmla="*/ 817514 w 6734908"/>
              <a:gd name="connsiteY158" fmla="*/ 96718 h 895196"/>
              <a:gd name="connsiteX159" fmla="*/ 755967 w 6734908"/>
              <a:gd name="connsiteY159" fmla="*/ 35171 h 895196"/>
              <a:gd name="connsiteX160" fmla="*/ 569432 w 6734908"/>
              <a:gd name="connsiteY160" fmla="*/ 35171 h 895196"/>
              <a:gd name="connsiteX161" fmla="*/ 507885 w 6734908"/>
              <a:gd name="connsiteY161" fmla="*/ 96718 h 895196"/>
              <a:gd name="connsiteX162" fmla="*/ 569432 w 6734908"/>
              <a:gd name="connsiteY162" fmla="*/ 158265 h 895196"/>
              <a:gd name="connsiteX163" fmla="*/ 630979 w 6734908"/>
              <a:gd name="connsiteY163" fmla="*/ 96718 h 895196"/>
              <a:gd name="connsiteX164" fmla="*/ 569432 w 6734908"/>
              <a:gd name="connsiteY164" fmla="*/ 35171 h 895196"/>
              <a:gd name="connsiteX165" fmla="*/ 382897 w 6734908"/>
              <a:gd name="connsiteY165" fmla="*/ 35171 h 895196"/>
              <a:gd name="connsiteX166" fmla="*/ 321350 w 6734908"/>
              <a:gd name="connsiteY166" fmla="*/ 96718 h 895196"/>
              <a:gd name="connsiteX167" fmla="*/ 382897 w 6734908"/>
              <a:gd name="connsiteY167" fmla="*/ 158265 h 895196"/>
              <a:gd name="connsiteX168" fmla="*/ 444444 w 6734908"/>
              <a:gd name="connsiteY168" fmla="*/ 96718 h 895196"/>
              <a:gd name="connsiteX169" fmla="*/ 382897 w 6734908"/>
              <a:gd name="connsiteY169" fmla="*/ 35171 h 895196"/>
              <a:gd name="connsiteX170" fmla="*/ 196362 w 6734908"/>
              <a:gd name="connsiteY170" fmla="*/ 35171 h 895196"/>
              <a:gd name="connsiteX171" fmla="*/ 134815 w 6734908"/>
              <a:gd name="connsiteY171" fmla="*/ 96718 h 895196"/>
              <a:gd name="connsiteX172" fmla="*/ 196362 w 6734908"/>
              <a:gd name="connsiteY172" fmla="*/ 158265 h 895196"/>
              <a:gd name="connsiteX173" fmla="*/ 257909 w 6734908"/>
              <a:gd name="connsiteY173" fmla="*/ 96718 h 895196"/>
              <a:gd name="connsiteX174" fmla="*/ 196362 w 6734908"/>
              <a:gd name="connsiteY174" fmla="*/ 35171 h 895196"/>
              <a:gd name="connsiteX175" fmla="*/ 105510 w 6734908"/>
              <a:gd name="connsiteY175" fmla="*/ 0 h 895196"/>
              <a:gd name="connsiteX176" fmla="*/ 6629398 w 6734908"/>
              <a:gd name="connsiteY176" fmla="*/ 0 h 895196"/>
              <a:gd name="connsiteX177" fmla="*/ 6734908 w 6734908"/>
              <a:gd name="connsiteY177" fmla="*/ 105510 h 895196"/>
              <a:gd name="connsiteX178" fmla="*/ 6734908 w 6734908"/>
              <a:gd name="connsiteY178" fmla="*/ 420754 h 895196"/>
              <a:gd name="connsiteX179" fmla="*/ 6734908 w 6734908"/>
              <a:gd name="connsiteY179" fmla="*/ 633047 h 895196"/>
              <a:gd name="connsiteX180" fmla="*/ 6734908 w 6734908"/>
              <a:gd name="connsiteY180" fmla="*/ 895196 h 895196"/>
              <a:gd name="connsiteX181" fmla="*/ 0 w 6734908"/>
              <a:gd name="connsiteY181" fmla="*/ 895196 h 895196"/>
              <a:gd name="connsiteX182" fmla="*/ 0 w 6734908"/>
              <a:gd name="connsiteY182" fmla="*/ 633047 h 895196"/>
              <a:gd name="connsiteX183" fmla="*/ 0 w 6734908"/>
              <a:gd name="connsiteY183" fmla="*/ 420754 h 895196"/>
              <a:gd name="connsiteX184" fmla="*/ 0 w 6734908"/>
              <a:gd name="connsiteY184" fmla="*/ 105510 h 895196"/>
              <a:gd name="connsiteX185" fmla="*/ 105510 w 6734908"/>
              <a:gd name="connsiteY185" fmla="*/ 0 h 89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6734908" h="895196">
                <a:moveTo>
                  <a:pt x="6538546" y="35171"/>
                </a:moveTo>
                <a:cubicBezTo>
                  <a:pt x="6504555" y="35171"/>
                  <a:pt x="6476999" y="62727"/>
                  <a:pt x="6476999" y="96718"/>
                </a:cubicBezTo>
                <a:cubicBezTo>
                  <a:pt x="6476999" y="130709"/>
                  <a:pt x="6504555" y="158265"/>
                  <a:pt x="6538546" y="158265"/>
                </a:cubicBezTo>
                <a:cubicBezTo>
                  <a:pt x="6572537" y="158265"/>
                  <a:pt x="6600093" y="130709"/>
                  <a:pt x="6600093" y="96718"/>
                </a:cubicBezTo>
                <a:cubicBezTo>
                  <a:pt x="6600093" y="62727"/>
                  <a:pt x="6572537" y="35171"/>
                  <a:pt x="6538546" y="35171"/>
                </a:cubicBezTo>
                <a:close/>
                <a:moveTo>
                  <a:pt x="6352017" y="35171"/>
                </a:moveTo>
                <a:cubicBezTo>
                  <a:pt x="6318026" y="35171"/>
                  <a:pt x="6290470" y="62727"/>
                  <a:pt x="6290470" y="96718"/>
                </a:cubicBezTo>
                <a:cubicBezTo>
                  <a:pt x="6290470" y="130709"/>
                  <a:pt x="6318026" y="158265"/>
                  <a:pt x="6352017" y="158265"/>
                </a:cubicBezTo>
                <a:cubicBezTo>
                  <a:pt x="6386008" y="158265"/>
                  <a:pt x="6413564" y="130709"/>
                  <a:pt x="6413564" y="96718"/>
                </a:cubicBezTo>
                <a:cubicBezTo>
                  <a:pt x="6413564" y="62727"/>
                  <a:pt x="6386008" y="35171"/>
                  <a:pt x="6352017" y="35171"/>
                </a:cubicBezTo>
                <a:close/>
                <a:moveTo>
                  <a:pt x="6165482" y="35171"/>
                </a:moveTo>
                <a:cubicBezTo>
                  <a:pt x="6131491" y="35171"/>
                  <a:pt x="6103935" y="62727"/>
                  <a:pt x="6103935" y="96718"/>
                </a:cubicBezTo>
                <a:cubicBezTo>
                  <a:pt x="6103935" y="130709"/>
                  <a:pt x="6131491" y="158265"/>
                  <a:pt x="6165482" y="158265"/>
                </a:cubicBezTo>
                <a:cubicBezTo>
                  <a:pt x="6199473" y="158265"/>
                  <a:pt x="6227029" y="130709"/>
                  <a:pt x="6227029" y="96718"/>
                </a:cubicBezTo>
                <a:cubicBezTo>
                  <a:pt x="6227029" y="62727"/>
                  <a:pt x="6199473" y="35171"/>
                  <a:pt x="6165482" y="35171"/>
                </a:cubicBezTo>
                <a:close/>
                <a:moveTo>
                  <a:pt x="5978947" y="35171"/>
                </a:moveTo>
                <a:cubicBezTo>
                  <a:pt x="5944956" y="35171"/>
                  <a:pt x="5917400" y="62727"/>
                  <a:pt x="5917400" y="96718"/>
                </a:cubicBezTo>
                <a:cubicBezTo>
                  <a:pt x="5917400" y="130709"/>
                  <a:pt x="5944956" y="158265"/>
                  <a:pt x="5978947" y="158265"/>
                </a:cubicBezTo>
                <a:cubicBezTo>
                  <a:pt x="6012938" y="158265"/>
                  <a:pt x="6040494" y="130709"/>
                  <a:pt x="6040494" y="96718"/>
                </a:cubicBezTo>
                <a:cubicBezTo>
                  <a:pt x="6040494" y="62727"/>
                  <a:pt x="6012938" y="35171"/>
                  <a:pt x="5978947" y="35171"/>
                </a:cubicBezTo>
                <a:close/>
                <a:moveTo>
                  <a:pt x="5792412" y="35171"/>
                </a:moveTo>
                <a:cubicBezTo>
                  <a:pt x="5758421" y="35171"/>
                  <a:pt x="5730865" y="62727"/>
                  <a:pt x="5730865" y="96718"/>
                </a:cubicBezTo>
                <a:cubicBezTo>
                  <a:pt x="5730865" y="130709"/>
                  <a:pt x="5758421" y="158265"/>
                  <a:pt x="5792412" y="158265"/>
                </a:cubicBezTo>
                <a:cubicBezTo>
                  <a:pt x="5826403" y="158265"/>
                  <a:pt x="5853959" y="130709"/>
                  <a:pt x="5853959" y="96718"/>
                </a:cubicBezTo>
                <a:cubicBezTo>
                  <a:pt x="5853959" y="62727"/>
                  <a:pt x="5826403" y="35171"/>
                  <a:pt x="5792412" y="35171"/>
                </a:cubicBezTo>
                <a:close/>
                <a:moveTo>
                  <a:pt x="5605877" y="35171"/>
                </a:moveTo>
                <a:cubicBezTo>
                  <a:pt x="5571886" y="35171"/>
                  <a:pt x="5544330" y="62727"/>
                  <a:pt x="5544330" y="96718"/>
                </a:cubicBezTo>
                <a:cubicBezTo>
                  <a:pt x="5544330" y="130709"/>
                  <a:pt x="5571886" y="158265"/>
                  <a:pt x="5605877" y="158265"/>
                </a:cubicBezTo>
                <a:cubicBezTo>
                  <a:pt x="5639868" y="158265"/>
                  <a:pt x="5667424" y="130709"/>
                  <a:pt x="5667424" y="96718"/>
                </a:cubicBezTo>
                <a:cubicBezTo>
                  <a:pt x="5667424" y="62727"/>
                  <a:pt x="5639868" y="35171"/>
                  <a:pt x="5605877" y="35171"/>
                </a:cubicBezTo>
                <a:close/>
                <a:moveTo>
                  <a:pt x="5419342" y="35171"/>
                </a:moveTo>
                <a:cubicBezTo>
                  <a:pt x="5385351" y="35171"/>
                  <a:pt x="5357795" y="62727"/>
                  <a:pt x="5357795" y="96718"/>
                </a:cubicBezTo>
                <a:cubicBezTo>
                  <a:pt x="5357795" y="130709"/>
                  <a:pt x="5385351" y="158265"/>
                  <a:pt x="5419342" y="158265"/>
                </a:cubicBezTo>
                <a:cubicBezTo>
                  <a:pt x="5453333" y="158265"/>
                  <a:pt x="5480889" y="130709"/>
                  <a:pt x="5480889" y="96718"/>
                </a:cubicBezTo>
                <a:cubicBezTo>
                  <a:pt x="5480889" y="62727"/>
                  <a:pt x="5453333" y="35171"/>
                  <a:pt x="5419342" y="35171"/>
                </a:cubicBezTo>
                <a:close/>
                <a:moveTo>
                  <a:pt x="5232807" y="35171"/>
                </a:moveTo>
                <a:cubicBezTo>
                  <a:pt x="5198816" y="35171"/>
                  <a:pt x="5171260" y="62727"/>
                  <a:pt x="5171260" y="96718"/>
                </a:cubicBezTo>
                <a:cubicBezTo>
                  <a:pt x="5171260" y="130709"/>
                  <a:pt x="5198816" y="158265"/>
                  <a:pt x="5232807" y="158265"/>
                </a:cubicBezTo>
                <a:cubicBezTo>
                  <a:pt x="5266798" y="158265"/>
                  <a:pt x="5294354" y="130709"/>
                  <a:pt x="5294354" y="96718"/>
                </a:cubicBezTo>
                <a:cubicBezTo>
                  <a:pt x="5294354" y="62727"/>
                  <a:pt x="5266798" y="35171"/>
                  <a:pt x="5232807" y="35171"/>
                </a:cubicBezTo>
                <a:close/>
                <a:moveTo>
                  <a:pt x="5046272" y="35171"/>
                </a:moveTo>
                <a:cubicBezTo>
                  <a:pt x="5012281" y="35171"/>
                  <a:pt x="4984725" y="62727"/>
                  <a:pt x="4984725" y="96718"/>
                </a:cubicBezTo>
                <a:cubicBezTo>
                  <a:pt x="4984725" y="130709"/>
                  <a:pt x="5012281" y="158265"/>
                  <a:pt x="5046272" y="158265"/>
                </a:cubicBezTo>
                <a:cubicBezTo>
                  <a:pt x="5080263" y="158265"/>
                  <a:pt x="5107819" y="130709"/>
                  <a:pt x="5107819" y="96718"/>
                </a:cubicBezTo>
                <a:cubicBezTo>
                  <a:pt x="5107819" y="62727"/>
                  <a:pt x="5080263" y="35171"/>
                  <a:pt x="5046272" y="35171"/>
                </a:cubicBezTo>
                <a:close/>
                <a:moveTo>
                  <a:pt x="4859737" y="35171"/>
                </a:moveTo>
                <a:cubicBezTo>
                  <a:pt x="4825746" y="35171"/>
                  <a:pt x="4798190" y="62727"/>
                  <a:pt x="4798190" y="96718"/>
                </a:cubicBezTo>
                <a:cubicBezTo>
                  <a:pt x="4798190" y="130709"/>
                  <a:pt x="4825746" y="158265"/>
                  <a:pt x="4859737" y="158265"/>
                </a:cubicBezTo>
                <a:cubicBezTo>
                  <a:pt x="4893728" y="158265"/>
                  <a:pt x="4921284" y="130709"/>
                  <a:pt x="4921284" y="96718"/>
                </a:cubicBezTo>
                <a:cubicBezTo>
                  <a:pt x="4921284" y="62727"/>
                  <a:pt x="4893728" y="35171"/>
                  <a:pt x="4859737" y="35171"/>
                </a:cubicBezTo>
                <a:close/>
                <a:moveTo>
                  <a:pt x="4673202" y="35171"/>
                </a:moveTo>
                <a:cubicBezTo>
                  <a:pt x="4639211" y="35171"/>
                  <a:pt x="4611655" y="62727"/>
                  <a:pt x="4611655" y="96718"/>
                </a:cubicBezTo>
                <a:cubicBezTo>
                  <a:pt x="4611655" y="130709"/>
                  <a:pt x="4639211" y="158265"/>
                  <a:pt x="4673202" y="158265"/>
                </a:cubicBezTo>
                <a:cubicBezTo>
                  <a:pt x="4707193" y="158265"/>
                  <a:pt x="4734749" y="130709"/>
                  <a:pt x="4734749" y="96718"/>
                </a:cubicBezTo>
                <a:cubicBezTo>
                  <a:pt x="4734749" y="62727"/>
                  <a:pt x="4707193" y="35171"/>
                  <a:pt x="4673202" y="35171"/>
                </a:cubicBezTo>
                <a:close/>
                <a:moveTo>
                  <a:pt x="4486667" y="35171"/>
                </a:moveTo>
                <a:cubicBezTo>
                  <a:pt x="4452676" y="35171"/>
                  <a:pt x="4425120" y="62727"/>
                  <a:pt x="4425120" y="96718"/>
                </a:cubicBezTo>
                <a:cubicBezTo>
                  <a:pt x="4425120" y="130709"/>
                  <a:pt x="4452676" y="158265"/>
                  <a:pt x="4486667" y="158265"/>
                </a:cubicBezTo>
                <a:cubicBezTo>
                  <a:pt x="4520658" y="158265"/>
                  <a:pt x="4548214" y="130709"/>
                  <a:pt x="4548214" y="96718"/>
                </a:cubicBezTo>
                <a:cubicBezTo>
                  <a:pt x="4548214" y="62727"/>
                  <a:pt x="4520658" y="35171"/>
                  <a:pt x="4486667" y="35171"/>
                </a:cubicBezTo>
                <a:close/>
                <a:moveTo>
                  <a:pt x="4300132" y="35171"/>
                </a:moveTo>
                <a:cubicBezTo>
                  <a:pt x="4266141" y="35171"/>
                  <a:pt x="4238585" y="62727"/>
                  <a:pt x="4238585" y="96718"/>
                </a:cubicBezTo>
                <a:cubicBezTo>
                  <a:pt x="4238585" y="130709"/>
                  <a:pt x="4266141" y="158265"/>
                  <a:pt x="4300132" y="158265"/>
                </a:cubicBezTo>
                <a:cubicBezTo>
                  <a:pt x="4334123" y="158265"/>
                  <a:pt x="4361679" y="130709"/>
                  <a:pt x="4361679" y="96718"/>
                </a:cubicBezTo>
                <a:cubicBezTo>
                  <a:pt x="4361679" y="62727"/>
                  <a:pt x="4334123" y="35171"/>
                  <a:pt x="4300132" y="35171"/>
                </a:cubicBezTo>
                <a:close/>
                <a:moveTo>
                  <a:pt x="4113597" y="35171"/>
                </a:moveTo>
                <a:cubicBezTo>
                  <a:pt x="4079606" y="35171"/>
                  <a:pt x="4052050" y="62727"/>
                  <a:pt x="4052050" y="96718"/>
                </a:cubicBezTo>
                <a:cubicBezTo>
                  <a:pt x="4052050" y="130709"/>
                  <a:pt x="4079606" y="158265"/>
                  <a:pt x="4113597" y="158265"/>
                </a:cubicBezTo>
                <a:cubicBezTo>
                  <a:pt x="4147588" y="158265"/>
                  <a:pt x="4175144" y="130709"/>
                  <a:pt x="4175144" y="96718"/>
                </a:cubicBezTo>
                <a:cubicBezTo>
                  <a:pt x="4175144" y="62727"/>
                  <a:pt x="4147588" y="35171"/>
                  <a:pt x="4113597" y="35171"/>
                </a:cubicBezTo>
                <a:close/>
                <a:moveTo>
                  <a:pt x="3927062" y="35171"/>
                </a:moveTo>
                <a:cubicBezTo>
                  <a:pt x="3893071" y="35171"/>
                  <a:pt x="3865515" y="62727"/>
                  <a:pt x="3865515" y="96718"/>
                </a:cubicBezTo>
                <a:cubicBezTo>
                  <a:pt x="3865515" y="130709"/>
                  <a:pt x="3893071" y="158265"/>
                  <a:pt x="3927062" y="158265"/>
                </a:cubicBezTo>
                <a:cubicBezTo>
                  <a:pt x="3961053" y="158265"/>
                  <a:pt x="3988609" y="130709"/>
                  <a:pt x="3988609" y="96718"/>
                </a:cubicBezTo>
                <a:cubicBezTo>
                  <a:pt x="3988609" y="62727"/>
                  <a:pt x="3961053" y="35171"/>
                  <a:pt x="3927062" y="35171"/>
                </a:cubicBezTo>
                <a:close/>
                <a:moveTo>
                  <a:pt x="3740527" y="35171"/>
                </a:moveTo>
                <a:cubicBezTo>
                  <a:pt x="3706536" y="35171"/>
                  <a:pt x="3678980" y="62727"/>
                  <a:pt x="3678980" y="96718"/>
                </a:cubicBezTo>
                <a:cubicBezTo>
                  <a:pt x="3678980" y="130709"/>
                  <a:pt x="3706536" y="158265"/>
                  <a:pt x="3740527" y="158265"/>
                </a:cubicBezTo>
                <a:cubicBezTo>
                  <a:pt x="3774518" y="158265"/>
                  <a:pt x="3802074" y="130709"/>
                  <a:pt x="3802074" y="96718"/>
                </a:cubicBezTo>
                <a:cubicBezTo>
                  <a:pt x="3802074" y="62727"/>
                  <a:pt x="3774518" y="35171"/>
                  <a:pt x="3740527" y="35171"/>
                </a:cubicBezTo>
                <a:close/>
                <a:moveTo>
                  <a:pt x="3553992" y="35171"/>
                </a:moveTo>
                <a:cubicBezTo>
                  <a:pt x="3520001" y="35171"/>
                  <a:pt x="3492445" y="62727"/>
                  <a:pt x="3492445" y="96718"/>
                </a:cubicBezTo>
                <a:cubicBezTo>
                  <a:pt x="3492445" y="130709"/>
                  <a:pt x="3520001" y="158265"/>
                  <a:pt x="3553992" y="158265"/>
                </a:cubicBezTo>
                <a:cubicBezTo>
                  <a:pt x="3587983" y="158265"/>
                  <a:pt x="3615539" y="130709"/>
                  <a:pt x="3615539" y="96718"/>
                </a:cubicBezTo>
                <a:cubicBezTo>
                  <a:pt x="3615539" y="62727"/>
                  <a:pt x="3587983" y="35171"/>
                  <a:pt x="3553992" y="35171"/>
                </a:cubicBezTo>
                <a:close/>
                <a:moveTo>
                  <a:pt x="3367457" y="35171"/>
                </a:moveTo>
                <a:cubicBezTo>
                  <a:pt x="3333466" y="35171"/>
                  <a:pt x="3305910" y="62727"/>
                  <a:pt x="3305910" y="96718"/>
                </a:cubicBezTo>
                <a:cubicBezTo>
                  <a:pt x="3305910" y="130709"/>
                  <a:pt x="3333466" y="158265"/>
                  <a:pt x="3367457" y="158265"/>
                </a:cubicBezTo>
                <a:cubicBezTo>
                  <a:pt x="3401448" y="158265"/>
                  <a:pt x="3429004" y="130709"/>
                  <a:pt x="3429004" y="96718"/>
                </a:cubicBezTo>
                <a:cubicBezTo>
                  <a:pt x="3429004" y="62727"/>
                  <a:pt x="3401448" y="35171"/>
                  <a:pt x="3367457" y="35171"/>
                </a:cubicBezTo>
                <a:close/>
                <a:moveTo>
                  <a:pt x="3180922" y="35171"/>
                </a:moveTo>
                <a:cubicBezTo>
                  <a:pt x="3146931" y="35171"/>
                  <a:pt x="3119375" y="62727"/>
                  <a:pt x="3119375" y="96718"/>
                </a:cubicBezTo>
                <a:cubicBezTo>
                  <a:pt x="3119375" y="130709"/>
                  <a:pt x="3146931" y="158265"/>
                  <a:pt x="3180922" y="158265"/>
                </a:cubicBezTo>
                <a:cubicBezTo>
                  <a:pt x="3214913" y="158265"/>
                  <a:pt x="3242469" y="130709"/>
                  <a:pt x="3242469" y="96718"/>
                </a:cubicBezTo>
                <a:cubicBezTo>
                  <a:pt x="3242469" y="62727"/>
                  <a:pt x="3214913" y="35171"/>
                  <a:pt x="3180922" y="35171"/>
                </a:cubicBezTo>
                <a:close/>
                <a:moveTo>
                  <a:pt x="2994387" y="35171"/>
                </a:moveTo>
                <a:cubicBezTo>
                  <a:pt x="2960396" y="35171"/>
                  <a:pt x="2932840" y="62727"/>
                  <a:pt x="2932840" y="96718"/>
                </a:cubicBezTo>
                <a:cubicBezTo>
                  <a:pt x="2932840" y="130709"/>
                  <a:pt x="2960396" y="158265"/>
                  <a:pt x="2994387" y="158265"/>
                </a:cubicBezTo>
                <a:cubicBezTo>
                  <a:pt x="3028378" y="158265"/>
                  <a:pt x="3055934" y="130709"/>
                  <a:pt x="3055934" y="96718"/>
                </a:cubicBezTo>
                <a:cubicBezTo>
                  <a:pt x="3055934" y="62727"/>
                  <a:pt x="3028378" y="35171"/>
                  <a:pt x="2994387" y="35171"/>
                </a:cubicBezTo>
                <a:close/>
                <a:moveTo>
                  <a:pt x="2807852" y="35171"/>
                </a:moveTo>
                <a:cubicBezTo>
                  <a:pt x="2773861" y="35171"/>
                  <a:pt x="2746305" y="62727"/>
                  <a:pt x="2746305" y="96718"/>
                </a:cubicBezTo>
                <a:cubicBezTo>
                  <a:pt x="2746305" y="130709"/>
                  <a:pt x="2773861" y="158265"/>
                  <a:pt x="2807852" y="158265"/>
                </a:cubicBezTo>
                <a:cubicBezTo>
                  <a:pt x="2841843" y="158265"/>
                  <a:pt x="2869399" y="130709"/>
                  <a:pt x="2869399" y="96718"/>
                </a:cubicBezTo>
                <a:cubicBezTo>
                  <a:pt x="2869399" y="62727"/>
                  <a:pt x="2841843" y="35171"/>
                  <a:pt x="2807852" y="35171"/>
                </a:cubicBezTo>
                <a:close/>
                <a:moveTo>
                  <a:pt x="2621317" y="35171"/>
                </a:moveTo>
                <a:cubicBezTo>
                  <a:pt x="2587326" y="35171"/>
                  <a:pt x="2559770" y="62727"/>
                  <a:pt x="2559770" y="96718"/>
                </a:cubicBezTo>
                <a:cubicBezTo>
                  <a:pt x="2559770" y="130709"/>
                  <a:pt x="2587326" y="158265"/>
                  <a:pt x="2621317" y="158265"/>
                </a:cubicBezTo>
                <a:cubicBezTo>
                  <a:pt x="2655308" y="158265"/>
                  <a:pt x="2682864" y="130709"/>
                  <a:pt x="2682864" y="96718"/>
                </a:cubicBezTo>
                <a:cubicBezTo>
                  <a:pt x="2682864" y="62727"/>
                  <a:pt x="2655308" y="35171"/>
                  <a:pt x="2621317" y="35171"/>
                </a:cubicBezTo>
                <a:close/>
                <a:moveTo>
                  <a:pt x="2434782" y="35171"/>
                </a:moveTo>
                <a:cubicBezTo>
                  <a:pt x="2400791" y="35171"/>
                  <a:pt x="2373235" y="62727"/>
                  <a:pt x="2373235" y="96718"/>
                </a:cubicBezTo>
                <a:cubicBezTo>
                  <a:pt x="2373235" y="130709"/>
                  <a:pt x="2400791" y="158265"/>
                  <a:pt x="2434782" y="158265"/>
                </a:cubicBezTo>
                <a:cubicBezTo>
                  <a:pt x="2468773" y="158265"/>
                  <a:pt x="2496329" y="130709"/>
                  <a:pt x="2496329" y="96718"/>
                </a:cubicBezTo>
                <a:cubicBezTo>
                  <a:pt x="2496329" y="62727"/>
                  <a:pt x="2468773" y="35171"/>
                  <a:pt x="2434782" y="35171"/>
                </a:cubicBezTo>
                <a:close/>
                <a:moveTo>
                  <a:pt x="2248247" y="35171"/>
                </a:moveTo>
                <a:cubicBezTo>
                  <a:pt x="2214256" y="35171"/>
                  <a:pt x="2186700" y="62727"/>
                  <a:pt x="2186700" y="96718"/>
                </a:cubicBezTo>
                <a:cubicBezTo>
                  <a:pt x="2186700" y="130709"/>
                  <a:pt x="2214256" y="158265"/>
                  <a:pt x="2248247" y="158265"/>
                </a:cubicBezTo>
                <a:cubicBezTo>
                  <a:pt x="2282238" y="158265"/>
                  <a:pt x="2309794" y="130709"/>
                  <a:pt x="2309794" y="96718"/>
                </a:cubicBezTo>
                <a:cubicBezTo>
                  <a:pt x="2309794" y="62727"/>
                  <a:pt x="2282238" y="35171"/>
                  <a:pt x="2248247" y="35171"/>
                </a:cubicBezTo>
                <a:close/>
                <a:moveTo>
                  <a:pt x="2061712" y="35171"/>
                </a:moveTo>
                <a:cubicBezTo>
                  <a:pt x="2027721" y="35171"/>
                  <a:pt x="2000165" y="62727"/>
                  <a:pt x="2000165" y="96718"/>
                </a:cubicBezTo>
                <a:cubicBezTo>
                  <a:pt x="2000165" y="130709"/>
                  <a:pt x="2027721" y="158265"/>
                  <a:pt x="2061712" y="158265"/>
                </a:cubicBezTo>
                <a:cubicBezTo>
                  <a:pt x="2095703" y="158265"/>
                  <a:pt x="2123259" y="130709"/>
                  <a:pt x="2123259" y="96718"/>
                </a:cubicBezTo>
                <a:cubicBezTo>
                  <a:pt x="2123259" y="62727"/>
                  <a:pt x="2095703" y="35171"/>
                  <a:pt x="2061712" y="35171"/>
                </a:cubicBezTo>
                <a:close/>
                <a:moveTo>
                  <a:pt x="1875177" y="35171"/>
                </a:moveTo>
                <a:cubicBezTo>
                  <a:pt x="1841186" y="35171"/>
                  <a:pt x="1813630" y="62727"/>
                  <a:pt x="1813630" y="96718"/>
                </a:cubicBezTo>
                <a:cubicBezTo>
                  <a:pt x="1813630" y="130709"/>
                  <a:pt x="1841186" y="158265"/>
                  <a:pt x="1875177" y="158265"/>
                </a:cubicBezTo>
                <a:cubicBezTo>
                  <a:pt x="1909168" y="158265"/>
                  <a:pt x="1936724" y="130709"/>
                  <a:pt x="1936724" y="96718"/>
                </a:cubicBezTo>
                <a:cubicBezTo>
                  <a:pt x="1936724" y="62727"/>
                  <a:pt x="1909168" y="35171"/>
                  <a:pt x="1875177" y="35171"/>
                </a:cubicBezTo>
                <a:close/>
                <a:moveTo>
                  <a:pt x="1688642" y="35171"/>
                </a:moveTo>
                <a:cubicBezTo>
                  <a:pt x="1654651" y="35171"/>
                  <a:pt x="1627095" y="62727"/>
                  <a:pt x="1627095" y="96718"/>
                </a:cubicBezTo>
                <a:cubicBezTo>
                  <a:pt x="1627095" y="130709"/>
                  <a:pt x="1654651" y="158265"/>
                  <a:pt x="1688642" y="158265"/>
                </a:cubicBezTo>
                <a:cubicBezTo>
                  <a:pt x="1722633" y="158265"/>
                  <a:pt x="1750189" y="130709"/>
                  <a:pt x="1750189" y="96718"/>
                </a:cubicBezTo>
                <a:cubicBezTo>
                  <a:pt x="1750189" y="62727"/>
                  <a:pt x="1722633" y="35171"/>
                  <a:pt x="1688642" y="35171"/>
                </a:cubicBezTo>
                <a:close/>
                <a:moveTo>
                  <a:pt x="1502107" y="35171"/>
                </a:moveTo>
                <a:cubicBezTo>
                  <a:pt x="1468116" y="35171"/>
                  <a:pt x="1440560" y="62727"/>
                  <a:pt x="1440560" y="96718"/>
                </a:cubicBezTo>
                <a:cubicBezTo>
                  <a:pt x="1440560" y="130709"/>
                  <a:pt x="1468116" y="158265"/>
                  <a:pt x="1502107" y="158265"/>
                </a:cubicBezTo>
                <a:cubicBezTo>
                  <a:pt x="1536098" y="158265"/>
                  <a:pt x="1563654" y="130709"/>
                  <a:pt x="1563654" y="96718"/>
                </a:cubicBezTo>
                <a:cubicBezTo>
                  <a:pt x="1563654" y="62727"/>
                  <a:pt x="1536098" y="35171"/>
                  <a:pt x="1502107" y="35171"/>
                </a:cubicBezTo>
                <a:close/>
                <a:moveTo>
                  <a:pt x="1315572" y="35171"/>
                </a:moveTo>
                <a:cubicBezTo>
                  <a:pt x="1281581" y="35171"/>
                  <a:pt x="1254025" y="62727"/>
                  <a:pt x="1254025" y="96718"/>
                </a:cubicBezTo>
                <a:cubicBezTo>
                  <a:pt x="1254025" y="130709"/>
                  <a:pt x="1281581" y="158265"/>
                  <a:pt x="1315572" y="158265"/>
                </a:cubicBezTo>
                <a:cubicBezTo>
                  <a:pt x="1349563" y="158265"/>
                  <a:pt x="1377119" y="130709"/>
                  <a:pt x="1377119" y="96718"/>
                </a:cubicBezTo>
                <a:cubicBezTo>
                  <a:pt x="1377119" y="62727"/>
                  <a:pt x="1349563" y="35171"/>
                  <a:pt x="1315572" y="35171"/>
                </a:cubicBezTo>
                <a:close/>
                <a:moveTo>
                  <a:pt x="1129037" y="35171"/>
                </a:moveTo>
                <a:cubicBezTo>
                  <a:pt x="1095046" y="35171"/>
                  <a:pt x="1067490" y="62727"/>
                  <a:pt x="1067490" y="96718"/>
                </a:cubicBezTo>
                <a:cubicBezTo>
                  <a:pt x="1067490" y="130709"/>
                  <a:pt x="1095046" y="158265"/>
                  <a:pt x="1129037" y="158265"/>
                </a:cubicBezTo>
                <a:cubicBezTo>
                  <a:pt x="1163028" y="158265"/>
                  <a:pt x="1190584" y="130709"/>
                  <a:pt x="1190584" y="96718"/>
                </a:cubicBezTo>
                <a:cubicBezTo>
                  <a:pt x="1190584" y="62727"/>
                  <a:pt x="1163028" y="35171"/>
                  <a:pt x="1129037" y="35171"/>
                </a:cubicBezTo>
                <a:close/>
                <a:moveTo>
                  <a:pt x="942502" y="35171"/>
                </a:moveTo>
                <a:cubicBezTo>
                  <a:pt x="908511" y="35171"/>
                  <a:pt x="880955" y="62727"/>
                  <a:pt x="880955" y="96718"/>
                </a:cubicBezTo>
                <a:cubicBezTo>
                  <a:pt x="880955" y="130709"/>
                  <a:pt x="908511" y="158265"/>
                  <a:pt x="942502" y="158265"/>
                </a:cubicBezTo>
                <a:cubicBezTo>
                  <a:pt x="976493" y="158265"/>
                  <a:pt x="1004049" y="130709"/>
                  <a:pt x="1004049" y="96718"/>
                </a:cubicBezTo>
                <a:cubicBezTo>
                  <a:pt x="1004049" y="62727"/>
                  <a:pt x="976493" y="35171"/>
                  <a:pt x="942502" y="35171"/>
                </a:cubicBezTo>
                <a:close/>
                <a:moveTo>
                  <a:pt x="755967" y="35171"/>
                </a:moveTo>
                <a:cubicBezTo>
                  <a:pt x="721976" y="35171"/>
                  <a:pt x="694420" y="62727"/>
                  <a:pt x="694420" y="96718"/>
                </a:cubicBezTo>
                <a:cubicBezTo>
                  <a:pt x="694420" y="130709"/>
                  <a:pt x="721976" y="158265"/>
                  <a:pt x="755967" y="158265"/>
                </a:cubicBezTo>
                <a:cubicBezTo>
                  <a:pt x="789958" y="158265"/>
                  <a:pt x="817514" y="130709"/>
                  <a:pt x="817514" y="96718"/>
                </a:cubicBezTo>
                <a:cubicBezTo>
                  <a:pt x="817514" y="62727"/>
                  <a:pt x="789958" y="35171"/>
                  <a:pt x="755967" y="35171"/>
                </a:cubicBezTo>
                <a:close/>
                <a:moveTo>
                  <a:pt x="569432" y="35171"/>
                </a:moveTo>
                <a:cubicBezTo>
                  <a:pt x="535441" y="35171"/>
                  <a:pt x="507885" y="62727"/>
                  <a:pt x="507885" y="96718"/>
                </a:cubicBezTo>
                <a:cubicBezTo>
                  <a:pt x="507885" y="130709"/>
                  <a:pt x="535441" y="158265"/>
                  <a:pt x="569432" y="158265"/>
                </a:cubicBezTo>
                <a:cubicBezTo>
                  <a:pt x="603423" y="158265"/>
                  <a:pt x="630979" y="130709"/>
                  <a:pt x="630979" y="96718"/>
                </a:cubicBezTo>
                <a:cubicBezTo>
                  <a:pt x="630979" y="62727"/>
                  <a:pt x="603423" y="35171"/>
                  <a:pt x="569432" y="35171"/>
                </a:cubicBezTo>
                <a:close/>
                <a:moveTo>
                  <a:pt x="382897" y="35171"/>
                </a:moveTo>
                <a:cubicBezTo>
                  <a:pt x="348906" y="35171"/>
                  <a:pt x="321350" y="62727"/>
                  <a:pt x="321350" y="96718"/>
                </a:cubicBezTo>
                <a:cubicBezTo>
                  <a:pt x="321350" y="130709"/>
                  <a:pt x="348906" y="158265"/>
                  <a:pt x="382897" y="158265"/>
                </a:cubicBezTo>
                <a:cubicBezTo>
                  <a:pt x="416888" y="158265"/>
                  <a:pt x="444444" y="130709"/>
                  <a:pt x="444444" y="96718"/>
                </a:cubicBezTo>
                <a:cubicBezTo>
                  <a:pt x="444444" y="62727"/>
                  <a:pt x="416888" y="35171"/>
                  <a:pt x="382897" y="35171"/>
                </a:cubicBezTo>
                <a:close/>
                <a:moveTo>
                  <a:pt x="196362" y="35171"/>
                </a:moveTo>
                <a:cubicBezTo>
                  <a:pt x="162371" y="35171"/>
                  <a:pt x="134815" y="62727"/>
                  <a:pt x="134815" y="96718"/>
                </a:cubicBezTo>
                <a:cubicBezTo>
                  <a:pt x="134815" y="130709"/>
                  <a:pt x="162371" y="158265"/>
                  <a:pt x="196362" y="158265"/>
                </a:cubicBezTo>
                <a:cubicBezTo>
                  <a:pt x="230353" y="158265"/>
                  <a:pt x="257909" y="130709"/>
                  <a:pt x="257909" y="96718"/>
                </a:cubicBezTo>
                <a:cubicBezTo>
                  <a:pt x="257909" y="62727"/>
                  <a:pt x="230353" y="35171"/>
                  <a:pt x="196362" y="35171"/>
                </a:cubicBezTo>
                <a:close/>
                <a:moveTo>
                  <a:pt x="105510" y="0"/>
                </a:moveTo>
                <a:lnTo>
                  <a:pt x="6629398" y="0"/>
                </a:lnTo>
                <a:cubicBezTo>
                  <a:pt x="6687670" y="0"/>
                  <a:pt x="6734908" y="47238"/>
                  <a:pt x="6734908" y="105510"/>
                </a:cubicBezTo>
                <a:lnTo>
                  <a:pt x="6734908" y="420754"/>
                </a:lnTo>
                <a:lnTo>
                  <a:pt x="6734908" y="633047"/>
                </a:lnTo>
                <a:lnTo>
                  <a:pt x="6734908" y="895196"/>
                </a:lnTo>
                <a:lnTo>
                  <a:pt x="0" y="895196"/>
                </a:lnTo>
                <a:lnTo>
                  <a:pt x="0" y="633047"/>
                </a:lnTo>
                <a:lnTo>
                  <a:pt x="0" y="420754"/>
                </a:lnTo>
                <a:lnTo>
                  <a:pt x="0" y="105510"/>
                </a:lnTo>
                <a:cubicBezTo>
                  <a:pt x="0" y="47238"/>
                  <a:pt x="47238" y="0"/>
                  <a:pt x="105510" y="0"/>
                </a:cubicBezTo>
                <a:close/>
              </a:path>
            </a:pathLst>
          </a:custGeom>
          <a:solidFill>
            <a:srgbClr val="EEEEEE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71945" y="2183373"/>
            <a:ext cx="1124810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zh-CN" sz="2800" dirty="0" smtClean="0">
                <a:solidFill>
                  <a:prstClr val="white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zh-CN" altLang="en-US" sz="2800" dirty="0" smtClean="0">
                <a:solidFill>
                  <a:prstClr val="white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了解</a:t>
            </a:r>
            <a:r>
              <a:rPr lang="zh-CN" altLang="en-US" sz="2800" dirty="0">
                <a:solidFill>
                  <a:prstClr val="white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我国城市等级划分的标准。</a:t>
            </a:r>
            <a:endParaRPr lang="en-US" altLang="zh-CN" sz="2800" dirty="0" smtClean="0">
              <a:solidFill>
                <a:prstClr val="white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zh-CN" sz="2800" dirty="0" smtClean="0">
                <a:solidFill>
                  <a:prstClr val="white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zh-CN" altLang="en-US" sz="2800" dirty="0" smtClean="0">
                <a:solidFill>
                  <a:prstClr val="white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理解</a:t>
            </a:r>
            <a:r>
              <a:rPr lang="zh-CN" altLang="en-US" sz="2800" dirty="0">
                <a:solidFill>
                  <a:prstClr val="white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不同等级城市其服务功能及服务范围的区别，运用发展的观点认识城市等级的变化。</a:t>
            </a:r>
            <a:endParaRPr lang="en-US" altLang="zh-CN" sz="2800" dirty="0" smtClean="0">
              <a:solidFill>
                <a:prstClr val="white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zh-CN" sz="2800" dirty="0" smtClean="0">
                <a:solidFill>
                  <a:prstClr val="white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zh-CN" altLang="en-US" sz="2800" dirty="0" smtClean="0">
                <a:solidFill>
                  <a:prstClr val="white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学会</a:t>
            </a:r>
            <a:r>
              <a:rPr lang="zh-CN" altLang="en-US" sz="2800" dirty="0">
                <a:solidFill>
                  <a:prstClr val="white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运用不同等级城市服务范围的嵌套理论，掌握不同等级城市的空间分布特点。</a:t>
            </a:r>
            <a:endParaRPr lang="zh-CN" altLang="en-US" sz="2800" dirty="0">
              <a:solidFill>
                <a:prstClr val="white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55689" y="498898"/>
            <a:ext cx="3480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4800" kern="100" dirty="0">
                <a:solidFill>
                  <a:prstClr val="black"/>
                </a:solidFill>
                <a:ea typeface="华康俪金黑W8(P)" panose="020B0800000000000000" pitchFamily="34" charset="-122"/>
                <a:cs typeface="Times New Roman" panose="02020603050405020304" pitchFamily="18" charset="0"/>
              </a:rPr>
              <a:t>学习目标</a:t>
            </a:r>
            <a:endParaRPr lang="zh-CN" altLang="en-US" sz="48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TextBox 18">
            <a:hlinkClick r:id="rId1" action="ppaction://hlinksldjump"/>
          </p:cNvPr>
          <p:cNvSpPr txBox="1">
            <a:spLocks noChangeArrowheads="1"/>
          </p:cNvSpPr>
          <p:nvPr/>
        </p:nvSpPr>
        <p:spPr bwMode="auto">
          <a:xfrm>
            <a:off x="4583832" y="1700808"/>
            <a:ext cx="302433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 smtClean="0">
                <a:solidFill>
                  <a:prstClr val="white"/>
                </a:solidFill>
                <a:latin typeface="明黑" panose="020B0300000000000000" pitchFamily="34" charset="-122"/>
                <a:ea typeface="明黑" panose="020B0300000000000000" pitchFamily="34" charset="-122"/>
              </a:rPr>
              <a:t>自主学习区</a:t>
            </a:r>
            <a:endParaRPr lang="zh-CN" altLang="en-US" sz="3600" b="1" dirty="0">
              <a:solidFill>
                <a:prstClr val="white"/>
              </a:solidFill>
              <a:latin typeface="明黑" panose="020B0300000000000000" pitchFamily="34" charset="-122"/>
              <a:ea typeface="明黑" panose="020B0300000000000000" pitchFamily="34" charset="-122"/>
            </a:endParaRPr>
          </a:p>
        </p:txBody>
      </p:sp>
      <p:sp>
        <p:nvSpPr>
          <p:cNvPr id="13318" name="TextBox 17"/>
          <p:cNvSpPr txBox="1">
            <a:spLocks noChangeArrowheads="1"/>
          </p:cNvSpPr>
          <p:nvPr/>
        </p:nvSpPr>
        <p:spPr bwMode="auto">
          <a:xfrm>
            <a:off x="0" y="396875"/>
            <a:ext cx="2733675" cy="400050"/>
          </a:xfrm>
          <a:prstGeom prst="rect">
            <a:avLst/>
          </a:prstGeom>
          <a:solidFill>
            <a:srgbClr val="FFC000">
              <a:alpha val="51764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内容索引</a:t>
            </a:r>
            <a:endParaRPr lang="zh-CN" altLang="en-US" sz="20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19" name="TextBox 18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4583832" y="2733503"/>
            <a:ext cx="309634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 smtClean="0">
                <a:solidFill>
                  <a:prstClr val="white"/>
                </a:solidFill>
                <a:latin typeface="明黑" panose="020B0300000000000000" pitchFamily="34" charset="-122"/>
                <a:ea typeface="明黑" panose="020B0300000000000000" pitchFamily="34" charset="-122"/>
              </a:rPr>
              <a:t>互动探究区</a:t>
            </a:r>
            <a:endParaRPr lang="zh-CN" altLang="en-US" sz="3600" b="1" dirty="0">
              <a:solidFill>
                <a:prstClr val="white"/>
              </a:solidFill>
              <a:latin typeface="明黑" panose="020B0300000000000000" pitchFamily="34" charset="-122"/>
              <a:ea typeface="明黑" panose="020B0300000000000000" pitchFamily="34" charset="-122"/>
            </a:endParaRPr>
          </a:p>
        </p:txBody>
      </p:sp>
      <p:sp>
        <p:nvSpPr>
          <p:cNvPr id="8" name="TextBox 18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4583832" y="3766198"/>
            <a:ext cx="309634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 smtClean="0">
                <a:solidFill>
                  <a:prstClr val="white"/>
                </a:solidFill>
                <a:latin typeface="明黑" panose="020B0300000000000000" pitchFamily="34" charset="-122"/>
                <a:ea typeface="明黑" panose="020B0300000000000000" pitchFamily="34" charset="-122"/>
              </a:rPr>
              <a:t>达标检测区</a:t>
            </a:r>
            <a:endParaRPr lang="zh-CN" altLang="en-US" sz="3600" b="1" dirty="0">
              <a:solidFill>
                <a:prstClr val="white"/>
              </a:solidFill>
              <a:latin typeface="明黑" panose="020B0300000000000000" pitchFamily="34" charset="-122"/>
              <a:ea typeface="明黑" panose="020B03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194870" y="3289073"/>
            <a:ext cx="531427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8000" kern="100" dirty="0">
                <a:solidFill>
                  <a:prstClr val="white"/>
                </a:solidFill>
                <a:ea typeface="华康俪金黑W8(P)" panose="020B0800000000000000" pitchFamily="34" charset="-122"/>
                <a:cs typeface="Times New Roman" panose="02020603050405020304" pitchFamily="18" charset="0"/>
              </a:rPr>
              <a:t>自主学习区</a:t>
            </a:r>
            <a:endParaRPr lang="zh-CN" altLang="en-US" sz="8000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482844" y="1367845"/>
            <a:ext cx="5128459" cy="3377210"/>
            <a:chOff x="482844" y="1367845"/>
            <a:chExt cx="5128459" cy="3377210"/>
          </a:xfrm>
        </p:grpSpPr>
        <p:grpSp>
          <p:nvGrpSpPr>
            <p:cNvPr id="21" name="组合 20"/>
            <p:cNvGrpSpPr/>
            <p:nvPr/>
          </p:nvGrpSpPr>
          <p:grpSpPr>
            <a:xfrm>
              <a:off x="1019999" y="1914525"/>
              <a:ext cx="4591304" cy="2830530"/>
              <a:chOff x="810449" y="1914525"/>
              <a:chExt cx="4591304" cy="2830530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810449" y="1914525"/>
                <a:ext cx="4591304" cy="283053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6" name="组合 5"/>
              <p:cNvGrpSpPr/>
              <p:nvPr/>
            </p:nvGrpSpPr>
            <p:grpSpPr>
              <a:xfrm>
                <a:off x="2383154" y="2182538"/>
                <a:ext cx="1445895" cy="1246461"/>
                <a:chOff x="2726055" y="2057400"/>
                <a:chExt cx="2017395" cy="1739134"/>
              </a:xfrm>
              <a:noFill/>
            </p:grpSpPr>
            <p:sp>
              <p:nvSpPr>
                <p:cNvPr id="5" name="等腰三角形 4"/>
                <p:cNvSpPr/>
                <p:nvPr/>
              </p:nvSpPr>
              <p:spPr>
                <a:xfrm>
                  <a:off x="2726055" y="2057400"/>
                  <a:ext cx="2017395" cy="1739134"/>
                </a:xfrm>
                <a:prstGeom prst="triangle">
                  <a:avLst/>
                </a:prstGeom>
                <a:grp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" name="等腰三角形 3"/>
                <p:cNvSpPr/>
                <p:nvPr/>
              </p:nvSpPr>
              <p:spPr>
                <a:xfrm>
                  <a:off x="3026091" y="2057400"/>
                  <a:ext cx="1425321" cy="1228725"/>
                </a:xfrm>
                <a:prstGeom prst="triangle">
                  <a:avLst/>
                </a:prstGeom>
                <a:grp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" name="等腰三角形 2"/>
                <p:cNvSpPr/>
                <p:nvPr/>
              </p:nvSpPr>
              <p:spPr>
                <a:xfrm>
                  <a:off x="3292792" y="2057400"/>
                  <a:ext cx="883920" cy="762000"/>
                </a:xfrm>
                <a:prstGeom prst="triangle">
                  <a:avLst/>
                </a:prstGeom>
                <a:grp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6" name="矩形 15"/>
              <p:cNvSpPr/>
              <p:nvPr/>
            </p:nvSpPr>
            <p:spPr>
              <a:xfrm>
                <a:off x="1757014" y="3759860"/>
                <a:ext cx="269817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800" dirty="0">
                    <a:solidFill>
                      <a:schemeClr val="bg1"/>
                    </a:solidFill>
                  </a:rPr>
                  <a:t>城市的不同等级</a:t>
                </a:r>
                <a:endParaRPr lang="zh-CN" altLang="en-US" sz="2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482844" y="1367845"/>
              <a:ext cx="1074310" cy="1074310"/>
              <a:chOff x="482844" y="1367845"/>
              <a:chExt cx="1074310" cy="1074310"/>
            </a:xfrm>
          </p:grpSpPr>
          <p:sp>
            <p:nvSpPr>
              <p:cNvPr id="22" name="饼形 21"/>
              <p:cNvSpPr/>
              <p:nvPr/>
            </p:nvSpPr>
            <p:spPr>
              <a:xfrm>
                <a:off x="482844" y="1367845"/>
                <a:ext cx="1074310" cy="1074310"/>
              </a:xfrm>
              <a:prstGeom prst="pie">
                <a:avLst>
                  <a:gd name="adj1" fmla="val 5196"/>
                  <a:gd name="adj2" fmla="val 540501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1019999" y="1824464"/>
                <a:ext cx="34176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accent1"/>
                    </a:solidFill>
                    <a:latin typeface="Impact" panose="020B0806030902050204" pitchFamily="34" charset="0"/>
                  </a:rPr>
                  <a:t>1</a:t>
                </a:r>
                <a:endParaRPr lang="zh-CN" altLang="en-US" sz="3200" dirty="0">
                  <a:solidFill>
                    <a:schemeClr val="accent1"/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6070757" y="1369158"/>
            <a:ext cx="5130643" cy="3375897"/>
            <a:chOff x="6070757" y="1369158"/>
            <a:chExt cx="5130643" cy="3375897"/>
          </a:xfrm>
        </p:grpSpPr>
        <p:grpSp>
          <p:nvGrpSpPr>
            <p:cNvPr id="20" name="组合 19"/>
            <p:cNvGrpSpPr/>
            <p:nvPr/>
          </p:nvGrpSpPr>
          <p:grpSpPr>
            <a:xfrm>
              <a:off x="6610096" y="1914525"/>
              <a:ext cx="4591304" cy="2830530"/>
              <a:chOff x="6400546" y="1914525"/>
              <a:chExt cx="4591304" cy="2830530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6400546" y="1914525"/>
                <a:ext cx="4591304" cy="283053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5" name="组合 14"/>
              <p:cNvGrpSpPr/>
              <p:nvPr/>
            </p:nvGrpSpPr>
            <p:grpSpPr>
              <a:xfrm>
                <a:off x="7988636" y="2182538"/>
                <a:ext cx="1415124" cy="1246462"/>
                <a:chOff x="7593587" y="1751778"/>
                <a:chExt cx="2037967" cy="1795071"/>
              </a:xfrm>
            </p:grpSpPr>
            <p:sp>
              <p:nvSpPr>
                <p:cNvPr id="14" name="六边形 13"/>
                <p:cNvSpPr/>
                <p:nvPr/>
              </p:nvSpPr>
              <p:spPr>
                <a:xfrm>
                  <a:off x="7736460" y="1894653"/>
                  <a:ext cx="1752219" cy="1510534"/>
                </a:xfrm>
                <a:prstGeom prst="hexagon">
                  <a:avLst/>
                </a:prstGeom>
                <a:noFill/>
                <a:ln w="19050">
                  <a:solidFill>
                    <a:schemeClr val="bg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" name="椭圆 6"/>
                <p:cNvSpPr/>
                <p:nvPr/>
              </p:nvSpPr>
              <p:spPr>
                <a:xfrm>
                  <a:off x="8343900" y="2381250"/>
                  <a:ext cx="537341" cy="537341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" name="椭圆 7"/>
                <p:cNvSpPr/>
                <p:nvPr/>
              </p:nvSpPr>
              <p:spPr>
                <a:xfrm>
                  <a:off x="7593587" y="2507045"/>
                  <a:ext cx="285750" cy="285750"/>
                </a:xfrm>
                <a:prstGeom prst="ellipse">
                  <a:avLst/>
                </a:prstGeom>
                <a:solidFill>
                  <a:schemeClr val="accent6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椭圆 8"/>
                <p:cNvSpPr/>
                <p:nvPr/>
              </p:nvSpPr>
              <p:spPr>
                <a:xfrm>
                  <a:off x="7975116" y="1751778"/>
                  <a:ext cx="285750" cy="285750"/>
                </a:xfrm>
                <a:prstGeom prst="ellipse">
                  <a:avLst/>
                </a:prstGeom>
                <a:solidFill>
                  <a:schemeClr val="accent6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椭圆 9"/>
                <p:cNvSpPr/>
                <p:nvPr/>
              </p:nvSpPr>
              <p:spPr>
                <a:xfrm>
                  <a:off x="9345804" y="2507045"/>
                  <a:ext cx="285750" cy="285750"/>
                </a:xfrm>
                <a:prstGeom prst="ellipse">
                  <a:avLst/>
                </a:prstGeom>
                <a:solidFill>
                  <a:schemeClr val="accent6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" name="椭圆 10"/>
                <p:cNvSpPr/>
                <p:nvPr/>
              </p:nvSpPr>
              <p:spPr>
                <a:xfrm>
                  <a:off x="8974848" y="1751778"/>
                  <a:ext cx="285750" cy="285750"/>
                </a:xfrm>
                <a:prstGeom prst="ellipse">
                  <a:avLst/>
                </a:prstGeom>
                <a:solidFill>
                  <a:schemeClr val="accent6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椭圆 11"/>
                <p:cNvSpPr/>
                <p:nvPr/>
              </p:nvSpPr>
              <p:spPr>
                <a:xfrm>
                  <a:off x="8969906" y="3261099"/>
                  <a:ext cx="285750" cy="285750"/>
                </a:xfrm>
                <a:prstGeom prst="ellipse">
                  <a:avLst/>
                </a:prstGeom>
                <a:solidFill>
                  <a:schemeClr val="accent6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椭圆 12"/>
                <p:cNvSpPr/>
                <p:nvPr/>
              </p:nvSpPr>
              <p:spPr>
                <a:xfrm>
                  <a:off x="7975116" y="3261099"/>
                  <a:ext cx="285750" cy="285750"/>
                </a:xfrm>
                <a:prstGeom prst="ellipse">
                  <a:avLst/>
                </a:prstGeom>
                <a:solidFill>
                  <a:schemeClr val="accent6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9" name="矩形 18"/>
              <p:cNvSpPr/>
              <p:nvPr/>
            </p:nvSpPr>
            <p:spPr>
              <a:xfrm>
                <a:off x="7347111" y="3544417"/>
                <a:ext cx="2698175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2800" dirty="0">
                    <a:solidFill>
                      <a:schemeClr val="bg1"/>
                    </a:solidFill>
                  </a:rPr>
                  <a:t>德国南部</a:t>
                </a:r>
                <a:r>
                  <a:rPr lang="zh-CN" altLang="en-US" sz="2800" dirty="0" smtClean="0">
                    <a:solidFill>
                      <a:schemeClr val="bg1"/>
                    </a:solidFill>
                  </a:rPr>
                  <a:t>城市</a:t>
                </a:r>
                <a:br>
                  <a:rPr lang="en-US" altLang="zh-CN" sz="2800" dirty="0" smtClean="0">
                    <a:solidFill>
                      <a:schemeClr val="bg1"/>
                    </a:solidFill>
                  </a:rPr>
                </a:br>
                <a:r>
                  <a:rPr lang="zh-CN" altLang="en-US" sz="2800" dirty="0" smtClean="0">
                    <a:solidFill>
                      <a:schemeClr val="bg1"/>
                    </a:solidFill>
                  </a:rPr>
                  <a:t>等级</a:t>
                </a:r>
                <a:r>
                  <a:rPr lang="zh-CN" altLang="en-US" sz="2800" dirty="0">
                    <a:solidFill>
                      <a:schemeClr val="bg1"/>
                    </a:solidFill>
                  </a:rPr>
                  <a:t>体系的启示</a:t>
                </a:r>
                <a:endParaRPr lang="zh-CN" altLang="en-US" sz="2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6070757" y="1369158"/>
              <a:ext cx="1074310" cy="1074310"/>
              <a:chOff x="482844" y="1367845"/>
              <a:chExt cx="1074310" cy="1074310"/>
            </a:xfrm>
          </p:grpSpPr>
          <p:sp>
            <p:nvSpPr>
              <p:cNvPr id="27" name="饼形 26"/>
              <p:cNvSpPr/>
              <p:nvPr/>
            </p:nvSpPr>
            <p:spPr>
              <a:xfrm>
                <a:off x="482844" y="1367845"/>
                <a:ext cx="1074310" cy="1074310"/>
              </a:xfrm>
              <a:prstGeom prst="pie">
                <a:avLst>
                  <a:gd name="adj1" fmla="val 5196"/>
                  <a:gd name="adj2" fmla="val 540501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019999" y="1824464"/>
                <a:ext cx="39145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accent6"/>
                    </a:solidFill>
                    <a:latin typeface="Impact" panose="020B0806030902050204" pitchFamily="34" charset="0"/>
                  </a:rPr>
                  <a:t>2</a:t>
                </a:r>
                <a:endParaRPr lang="zh-CN" altLang="en-US" sz="3200" dirty="0">
                  <a:solidFill>
                    <a:schemeClr val="accent6"/>
                  </a:solidFill>
                  <a:latin typeface="Impact" panose="020B080603090205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32670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877380" y="2173013"/>
            <a:ext cx="1445895" cy="1246461"/>
            <a:chOff x="2726055" y="2057400"/>
            <a:chExt cx="2017395" cy="1739134"/>
          </a:xfrm>
          <a:noFill/>
        </p:grpSpPr>
        <p:sp>
          <p:nvSpPr>
            <p:cNvPr id="6" name="等腰三角形 5"/>
            <p:cNvSpPr/>
            <p:nvPr/>
          </p:nvSpPr>
          <p:spPr>
            <a:xfrm>
              <a:off x="2726055" y="2057400"/>
              <a:ext cx="2017395" cy="1739134"/>
            </a:xfrm>
            <a:prstGeom prst="triangl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>
              <a:off x="3026091" y="2057400"/>
              <a:ext cx="1425321" cy="1228725"/>
            </a:xfrm>
            <a:prstGeom prst="triangl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>
              <a:off x="3292792" y="2057400"/>
              <a:ext cx="883920" cy="762000"/>
            </a:xfrm>
            <a:prstGeom prst="triangl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矩形 4"/>
          <p:cNvSpPr/>
          <p:nvPr/>
        </p:nvSpPr>
        <p:spPr>
          <a:xfrm>
            <a:off x="251240" y="3750335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城市的不同等级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537155" y="-537155"/>
            <a:ext cx="1074310" cy="1074310"/>
            <a:chOff x="482844" y="1367845"/>
            <a:chExt cx="1074310" cy="1074310"/>
          </a:xfrm>
        </p:grpSpPr>
        <p:sp>
          <p:nvSpPr>
            <p:cNvPr id="10" name="饼形 9"/>
            <p:cNvSpPr/>
            <p:nvPr/>
          </p:nvSpPr>
          <p:spPr>
            <a:xfrm>
              <a:off x="482844" y="1367845"/>
              <a:ext cx="1074310" cy="1074310"/>
            </a:xfrm>
            <a:prstGeom prst="pie">
              <a:avLst>
                <a:gd name="adj1" fmla="val 5196"/>
                <a:gd name="adj2" fmla="val 540501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019999" y="1824464"/>
              <a:ext cx="3417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1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267075" y="2139950"/>
            <a:ext cx="8924925" cy="4718050"/>
            <a:chOff x="219075" y="2095326"/>
            <a:chExt cx="8924925" cy="4718050"/>
          </a:xfrm>
        </p:grpSpPr>
        <p:grpSp>
          <p:nvGrpSpPr>
            <p:cNvPr id="13" name="Group 46" descr="© INSCALE GmbH, 21.06.2010"/>
            <p:cNvGrpSpPr/>
            <p:nvPr/>
          </p:nvGrpSpPr>
          <p:grpSpPr bwMode="auto">
            <a:xfrm>
              <a:off x="219075" y="3832051"/>
              <a:ext cx="8924925" cy="1676400"/>
              <a:chOff x="138" y="2086"/>
              <a:chExt cx="5622" cy="1056"/>
            </a:xfrm>
          </p:grpSpPr>
          <p:sp>
            <p:nvSpPr>
              <p:cNvPr id="40" name="Rectangle 3" descr="© INSCALE GmbH, 21.06.2010"/>
              <p:cNvSpPr>
                <a:spLocks noChangeArrowheads="1"/>
              </p:cNvSpPr>
              <p:nvPr/>
            </p:nvSpPr>
            <p:spPr bwMode="gray">
              <a:xfrm>
                <a:off x="138" y="2325"/>
                <a:ext cx="5622" cy="817"/>
              </a:xfrm>
              <a:prstGeom prst="rect">
                <a:avLst/>
              </a:prstGeom>
              <a:gradFill rotWithShape="1">
                <a:gsLst>
                  <a:gs pos="0">
                    <a:srgbClr val="DDDDDD"/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90000" rIns="72000" bIns="90000" anchor="ctr"/>
              <a:lstStyle/>
              <a:p>
                <a:endParaRPr lang="zh-CN" altLang="zh-CN" noProof="1"/>
              </a:p>
            </p:txBody>
          </p:sp>
          <p:sp>
            <p:nvSpPr>
              <p:cNvPr id="41" name="Rectangle 43" descr="© INSCALE GmbH, 21.06.2010"/>
              <p:cNvSpPr>
                <a:spLocks noChangeArrowheads="1"/>
              </p:cNvSpPr>
              <p:nvPr/>
            </p:nvSpPr>
            <p:spPr bwMode="gray">
              <a:xfrm flipV="1">
                <a:off x="138" y="2086"/>
                <a:ext cx="5622" cy="246"/>
              </a:xfrm>
              <a:prstGeom prst="rect">
                <a:avLst/>
              </a:prstGeom>
              <a:gradFill rotWithShape="1">
                <a:gsLst>
                  <a:gs pos="0">
                    <a:srgbClr val="DBDBDB"/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10800000" wrap="none" lIns="90000" tIns="90000" rIns="72000" bIns="90000" anchor="ctr"/>
              <a:lstStyle/>
              <a:p>
                <a:endParaRPr lang="zh-CN" altLang="zh-CN" noProof="1"/>
              </a:p>
            </p:txBody>
          </p:sp>
        </p:grpSp>
        <p:sp>
          <p:nvSpPr>
            <p:cNvPr id="14" name="Freeform 3" descr="© INSCALE GmbH, 21.06.2010"/>
            <p:cNvSpPr/>
            <p:nvPr/>
          </p:nvSpPr>
          <p:spPr bwMode="gray">
            <a:xfrm>
              <a:off x="4584700" y="3793951"/>
              <a:ext cx="1085850" cy="193675"/>
            </a:xfrm>
            <a:custGeom>
              <a:avLst/>
              <a:gdLst>
                <a:gd name="T0" fmla="*/ 1085850 w 1170"/>
                <a:gd name="T1" fmla="*/ 0 h 224"/>
                <a:gd name="T2" fmla="*/ 0 w 1170"/>
                <a:gd name="T3" fmla="*/ 193675 h 224"/>
                <a:gd name="T4" fmla="*/ 1085850 w 1170"/>
                <a:gd name="T5" fmla="*/ 0 h 2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70" h="224">
                  <a:moveTo>
                    <a:pt x="1170" y="0"/>
                  </a:moveTo>
                  <a:lnTo>
                    <a:pt x="0" y="224"/>
                  </a:lnTo>
                  <a:lnTo>
                    <a:pt x="1170" y="0"/>
                  </a:lnTo>
                  <a:close/>
                </a:path>
              </a:pathLst>
            </a:custGeom>
            <a:gradFill rotWithShape="1">
              <a:gsLst>
                <a:gs pos="0">
                  <a:srgbClr val="C4C2C2"/>
                </a:gs>
                <a:gs pos="100000">
                  <a:srgbClr val="EBEAEA">
                    <a:alpha val="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Line 4" descr="© INSCALE GmbH, 21.06.2010"/>
            <p:cNvSpPr>
              <a:spLocks noChangeShapeType="1"/>
            </p:cNvSpPr>
            <p:nvPr/>
          </p:nvSpPr>
          <p:spPr bwMode="gray">
            <a:xfrm flipH="1">
              <a:off x="4584700" y="3793951"/>
              <a:ext cx="1085850" cy="19367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Freeform 7" descr="© INSCALE GmbH, 21.06.2010"/>
            <p:cNvSpPr>
              <a:spLocks noChangeAspect="1"/>
            </p:cNvSpPr>
            <p:nvPr/>
          </p:nvSpPr>
          <p:spPr bwMode="gray">
            <a:xfrm>
              <a:off x="4584700" y="4816301"/>
              <a:ext cx="2187575" cy="1139825"/>
            </a:xfrm>
            <a:custGeom>
              <a:avLst/>
              <a:gdLst>
                <a:gd name="T0" fmla="*/ 0 w 2240"/>
                <a:gd name="T1" fmla="*/ 299529 h 1271"/>
                <a:gd name="T2" fmla="*/ 0 w 2240"/>
                <a:gd name="T3" fmla="*/ 1139825 h 1271"/>
                <a:gd name="T4" fmla="*/ 2187575 w 2240"/>
                <a:gd name="T5" fmla="*/ 749720 h 1271"/>
                <a:gd name="T6" fmla="*/ 1714903 w 2240"/>
                <a:gd name="T7" fmla="*/ 0 h 1271"/>
                <a:gd name="T8" fmla="*/ 0 w 2240"/>
                <a:gd name="T9" fmla="*/ 299529 h 12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40" h="1271">
                  <a:moveTo>
                    <a:pt x="0" y="334"/>
                  </a:moveTo>
                  <a:lnTo>
                    <a:pt x="0" y="1271"/>
                  </a:lnTo>
                  <a:lnTo>
                    <a:pt x="2240" y="836"/>
                  </a:lnTo>
                  <a:lnTo>
                    <a:pt x="1756" y="0"/>
                  </a:lnTo>
                  <a:lnTo>
                    <a:pt x="0" y="334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F5F5F5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8" descr="© INSCALE GmbH, 21.06.2010"/>
            <p:cNvSpPr>
              <a:spLocks noChangeAspect="1"/>
            </p:cNvSpPr>
            <p:nvPr/>
          </p:nvSpPr>
          <p:spPr bwMode="gray">
            <a:xfrm>
              <a:off x="4584700" y="5195714"/>
              <a:ext cx="2190750" cy="760412"/>
            </a:xfrm>
            <a:custGeom>
              <a:avLst/>
              <a:gdLst>
                <a:gd name="T0" fmla="*/ 0 w 2242"/>
                <a:gd name="T1" fmla="*/ 0 h 851"/>
                <a:gd name="T2" fmla="*/ 2190750 w 2242"/>
                <a:gd name="T3" fmla="*/ 377079 h 851"/>
                <a:gd name="T4" fmla="*/ 0 w 2242"/>
                <a:gd name="T5" fmla="*/ 760412 h 851"/>
                <a:gd name="T6" fmla="*/ 0 w 2242"/>
                <a:gd name="T7" fmla="*/ 0 h 85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242" h="851">
                  <a:moveTo>
                    <a:pt x="0" y="0"/>
                  </a:moveTo>
                  <a:lnTo>
                    <a:pt x="2242" y="422"/>
                  </a:lnTo>
                  <a:lnTo>
                    <a:pt x="0" y="851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D9D9D9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9" descr="© INSCALE GmbH, 21.06.2010"/>
            <p:cNvSpPr>
              <a:spLocks noChangeAspect="1"/>
            </p:cNvSpPr>
            <p:nvPr/>
          </p:nvSpPr>
          <p:spPr bwMode="gray">
            <a:xfrm>
              <a:off x="2392363" y="4816301"/>
              <a:ext cx="2192337" cy="1139825"/>
            </a:xfrm>
            <a:custGeom>
              <a:avLst/>
              <a:gdLst>
                <a:gd name="T0" fmla="*/ 476553 w 2245"/>
                <a:gd name="T1" fmla="*/ 0 h 1271"/>
                <a:gd name="T2" fmla="*/ 0 w 2245"/>
                <a:gd name="T3" fmla="*/ 755100 h 1271"/>
                <a:gd name="T4" fmla="*/ 2192337 w 2245"/>
                <a:gd name="T5" fmla="*/ 1139825 h 1271"/>
                <a:gd name="T6" fmla="*/ 2192337 w 2245"/>
                <a:gd name="T7" fmla="*/ 299529 h 1271"/>
                <a:gd name="T8" fmla="*/ 476553 w 2245"/>
                <a:gd name="T9" fmla="*/ 0 h 12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45" h="1271">
                  <a:moveTo>
                    <a:pt x="488" y="0"/>
                  </a:moveTo>
                  <a:lnTo>
                    <a:pt x="0" y="842"/>
                  </a:lnTo>
                  <a:lnTo>
                    <a:pt x="2245" y="1271"/>
                  </a:lnTo>
                  <a:lnTo>
                    <a:pt x="2245" y="334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10" descr="© INSCALE GmbH, 21.06.2010"/>
            <p:cNvSpPr>
              <a:spLocks noChangeAspect="1"/>
            </p:cNvSpPr>
            <p:nvPr/>
          </p:nvSpPr>
          <p:spPr bwMode="gray">
            <a:xfrm>
              <a:off x="2959100" y="3909839"/>
              <a:ext cx="1625600" cy="1046162"/>
            </a:xfrm>
            <a:custGeom>
              <a:avLst/>
              <a:gdLst>
                <a:gd name="T0" fmla="*/ 482310 w 1665"/>
                <a:gd name="T1" fmla="*/ 0 h 1170"/>
                <a:gd name="T2" fmla="*/ 1625600 w 1665"/>
                <a:gd name="T3" fmla="*/ 200291 h 1170"/>
                <a:gd name="T4" fmla="*/ 1625600 w 1665"/>
                <a:gd name="T5" fmla="*/ 1046162 h 1170"/>
                <a:gd name="T6" fmla="*/ 0 w 1665"/>
                <a:gd name="T7" fmla="*/ 761821 h 1170"/>
                <a:gd name="T8" fmla="*/ 482310 w 1665"/>
                <a:gd name="T9" fmla="*/ 0 h 11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65" h="1170">
                  <a:moveTo>
                    <a:pt x="494" y="0"/>
                  </a:moveTo>
                  <a:lnTo>
                    <a:pt x="1665" y="224"/>
                  </a:lnTo>
                  <a:lnTo>
                    <a:pt x="1665" y="1170"/>
                  </a:lnTo>
                  <a:lnTo>
                    <a:pt x="0" y="852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11" descr="© INSCALE GmbH, 21.06.2010"/>
            <p:cNvSpPr>
              <a:spLocks noChangeAspect="1"/>
            </p:cNvSpPr>
            <p:nvPr/>
          </p:nvSpPr>
          <p:spPr bwMode="gray">
            <a:xfrm>
              <a:off x="4584700" y="3909839"/>
              <a:ext cx="1624013" cy="1046162"/>
            </a:xfrm>
            <a:custGeom>
              <a:avLst/>
              <a:gdLst>
                <a:gd name="T0" fmla="*/ 0 w 1662"/>
                <a:gd name="T1" fmla="*/ 200291 h 1170"/>
                <a:gd name="T2" fmla="*/ 1143258 w 1662"/>
                <a:gd name="T3" fmla="*/ 0 h 1170"/>
                <a:gd name="T4" fmla="*/ 1624013 w 1662"/>
                <a:gd name="T5" fmla="*/ 761821 h 1170"/>
                <a:gd name="T6" fmla="*/ 0 w 1662"/>
                <a:gd name="T7" fmla="*/ 1046162 h 1170"/>
                <a:gd name="T8" fmla="*/ 0 w 1662"/>
                <a:gd name="T9" fmla="*/ 200291 h 11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62" h="1170">
                  <a:moveTo>
                    <a:pt x="0" y="224"/>
                  </a:moveTo>
                  <a:lnTo>
                    <a:pt x="1170" y="0"/>
                  </a:lnTo>
                  <a:lnTo>
                    <a:pt x="1662" y="852"/>
                  </a:lnTo>
                  <a:lnTo>
                    <a:pt x="0" y="1170"/>
                  </a:lnTo>
                  <a:lnTo>
                    <a:pt x="0" y="224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F5F5F5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12" descr="© INSCALE GmbH, 21.06.2010"/>
            <p:cNvSpPr>
              <a:spLocks noChangeAspect="1"/>
            </p:cNvSpPr>
            <p:nvPr/>
          </p:nvSpPr>
          <p:spPr bwMode="gray">
            <a:xfrm>
              <a:off x="3532188" y="2998614"/>
              <a:ext cx="1052512" cy="949325"/>
            </a:xfrm>
            <a:custGeom>
              <a:avLst/>
              <a:gdLst>
                <a:gd name="T0" fmla="*/ 481873 w 1079"/>
                <a:gd name="T1" fmla="*/ 0 h 1057"/>
                <a:gd name="T2" fmla="*/ 1052512 w 1079"/>
                <a:gd name="T3" fmla="*/ 98794 h 1057"/>
                <a:gd name="T4" fmla="*/ 1052512 w 1079"/>
                <a:gd name="T5" fmla="*/ 949325 h 1057"/>
                <a:gd name="T6" fmla="*/ 0 w 1079"/>
                <a:gd name="T7" fmla="*/ 764310 h 1057"/>
                <a:gd name="T8" fmla="*/ 481873 w 1079"/>
                <a:gd name="T9" fmla="*/ 0 h 10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79" h="1057">
                  <a:moveTo>
                    <a:pt x="494" y="0"/>
                  </a:moveTo>
                  <a:lnTo>
                    <a:pt x="1079" y="110"/>
                  </a:lnTo>
                  <a:lnTo>
                    <a:pt x="1079" y="1057"/>
                  </a:lnTo>
                  <a:lnTo>
                    <a:pt x="0" y="851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13" descr="© INSCALE GmbH, 21.06.2010"/>
            <p:cNvSpPr>
              <a:spLocks noChangeAspect="1"/>
            </p:cNvSpPr>
            <p:nvPr/>
          </p:nvSpPr>
          <p:spPr bwMode="gray">
            <a:xfrm>
              <a:off x="4584700" y="2998614"/>
              <a:ext cx="1050925" cy="949325"/>
            </a:xfrm>
            <a:custGeom>
              <a:avLst/>
              <a:gdLst>
                <a:gd name="T0" fmla="*/ 0 w 1078"/>
                <a:gd name="T1" fmla="*/ 98794 h 1057"/>
                <a:gd name="T2" fmla="*/ 571282 w 1078"/>
                <a:gd name="T3" fmla="*/ 0 h 1057"/>
                <a:gd name="T4" fmla="*/ 1050925 w 1078"/>
                <a:gd name="T5" fmla="*/ 764310 h 1057"/>
                <a:gd name="T6" fmla="*/ 0 w 1078"/>
                <a:gd name="T7" fmla="*/ 949325 h 1057"/>
                <a:gd name="T8" fmla="*/ 0 w 1078"/>
                <a:gd name="T9" fmla="*/ 98794 h 10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78" h="1057">
                  <a:moveTo>
                    <a:pt x="0" y="110"/>
                  </a:moveTo>
                  <a:lnTo>
                    <a:pt x="586" y="0"/>
                  </a:lnTo>
                  <a:lnTo>
                    <a:pt x="1078" y="851"/>
                  </a:lnTo>
                  <a:lnTo>
                    <a:pt x="0" y="1057"/>
                  </a:lnTo>
                  <a:lnTo>
                    <a:pt x="0" y="11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F5F5F5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14" descr="© INSCALE GmbH, 21.06.2010"/>
            <p:cNvSpPr>
              <a:spLocks noChangeAspect="1"/>
            </p:cNvSpPr>
            <p:nvPr/>
          </p:nvSpPr>
          <p:spPr bwMode="gray">
            <a:xfrm>
              <a:off x="4108450" y="2095326"/>
              <a:ext cx="476250" cy="841375"/>
            </a:xfrm>
            <a:custGeom>
              <a:avLst/>
              <a:gdLst>
                <a:gd name="T0" fmla="*/ 476250 w 487"/>
                <a:gd name="T1" fmla="*/ 0 h 936"/>
                <a:gd name="T2" fmla="*/ 476250 w 487"/>
                <a:gd name="T3" fmla="*/ 841375 h 936"/>
                <a:gd name="T4" fmla="*/ 0 w 487"/>
                <a:gd name="T5" fmla="*/ 760474 h 936"/>
                <a:gd name="T6" fmla="*/ 476250 w 487"/>
                <a:gd name="T7" fmla="*/ 0 h 9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87" h="936">
                  <a:moveTo>
                    <a:pt x="487" y="0"/>
                  </a:moveTo>
                  <a:lnTo>
                    <a:pt x="487" y="936"/>
                  </a:lnTo>
                  <a:lnTo>
                    <a:pt x="0" y="846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Freeform 15" descr="© INSCALE GmbH, 21.06.2010"/>
            <p:cNvSpPr>
              <a:spLocks noChangeAspect="1"/>
            </p:cNvSpPr>
            <p:nvPr/>
          </p:nvSpPr>
          <p:spPr bwMode="gray">
            <a:xfrm>
              <a:off x="4584700" y="2095326"/>
              <a:ext cx="482600" cy="841375"/>
            </a:xfrm>
            <a:custGeom>
              <a:avLst/>
              <a:gdLst>
                <a:gd name="T0" fmla="*/ 0 w 492"/>
                <a:gd name="T1" fmla="*/ 0 h 936"/>
                <a:gd name="T2" fmla="*/ 482600 w 492"/>
                <a:gd name="T3" fmla="*/ 760474 h 936"/>
                <a:gd name="T4" fmla="*/ 0 w 492"/>
                <a:gd name="T5" fmla="*/ 841375 h 936"/>
                <a:gd name="T6" fmla="*/ 0 w 492"/>
                <a:gd name="T7" fmla="*/ 0 h 9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92" h="936">
                  <a:moveTo>
                    <a:pt x="0" y="0"/>
                  </a:moveTo>
                  <a:lnTo>
                    <a:pt x="492" y="846"/>
                  </a:lnTo>
                  <a:lnTo>
                    <a:pt x="0" y="93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F5F5F5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16" descr="© INSCALE GmbH, 21.06.2010"/>
            <p:cNvSpPr>
              <a:spLocks noChangeAspect="1"/>
            </p:cNvSpPr>
            <p:nvPr/>
          </p:nvSpPr>
          <p:spPr bwMode="gray">
            <a:xfrm>
              <a:off x="2389188" y="5195714"/>
              <a:ext cx="2195512" cy="760412"/>
            </a:xfrm>
            <a:custGeom>
              <a:avLst/>
              <a:gdLst>
                <a:gd name="T0" fmla="*/ 0 w 2249"/>
                <a:gd name="T1" fmla="*/ 377079 h 851"/>
                <a:gd name="T2" fmla="*/ 2195512 w 2249"/>
                <a:gd name="T3" fmla="*/ 0 h 851"/>
                <a:gd name="T4" fmla="*/ 2195512 w 2249"/>
                <a:gd name="T5" fmla="*/ 760412 h 851"/>
                <a:gd name="T6" fmla="*/ 0 w 2249"/>
                <a:gd name="T7" fmla="*/ 377079 h 85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249" h="851">
                  <a:moveTo>
                    <a:pt x="0" y="422"/>
                  </a:moveTo>
                  <a:lnTo>
                    <a:pt x="2249" y="0"/>
                  </a:lnTo>
                  <a:lnTo>
                    <a:pt x="2249" y="851"/>
                  </a:lnTo>
                  <a:lnTo>
                    <a:pt x="0" y="422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Freeform 17" descr="© INSCALE GmbH, 21.06.2010"/>
            <p:cNvSpPr>
              <a:spLocks noChangeAspect="1"/>
            </p:cNvSpPr>
            <p:nvPr/>
          </p:nvSpPr>
          <p:spPr bwMode="gray">
            <a:xfrm>
              <a:off x="2868613" y="4736926"/>
              <a:ext cx="3430587" cy="377825"/>
            </a:xfrm>
            <a:custGeom>
              <a:avLst/>
              <a:gdLst>
                <a:gd name="T0" fmla="*/ 0 w 3513"/>
                <a:gd name="T1" fmla="*/ 80199 h 424"/>
                <a:gd name="T2" fmla="*/ 457021 w 3513"/>
                <a:gd name="T3" fmla="*/ 0 h 424"/>
                <a:gd name="T4" fmla="*/ 1715782 w 3513"/>
                <a:gd name="T5" fmla="*/ 219210 h 424"/>
                <a:gd name="T6" fmla="*/ 2975519 w 3513"/>
                <a:gd name="T7" fmla="*/ 0 h 424"/>
                <a:gd name="T8" fmla="*/ 3430587 w 3513"/>
                <a:gd name="T9" fmla="*/ 80199 h 424"/>
                <a:gd name="T10" fmla="*/ 1715782 w 3513"/>
                <a:gd name="T11" fmla="*/ 377825 h 424"/>
                <a:gd name="T12" fmla="*/ 0 w 3513"/>
                <a:gd name="T13" fmla="*/ 80199 h 4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513" h="424">
                  <a:moveTo>
                    <a:pt x="0" y="90"/>
                  </a:moveTo>
                  <a:lnTo>
                    <a:pt x="468" y="0"/>
                  </a:lnTo>
                  <a:lnTo>
                    <a:pt x="1757" y="246"/>
                  </a:lnTo>
                  <a:lnTo>
                    <a:pt x="3047" y="0"/>
                  </a:lnTo>
                  <a:lnTo>
                    <a:pt x="3513" y="90"/>
                  </a:lnTo>
                  <a:lnTo>
                    <a:pt x="1757" y="424"/>
                  </a:lnTo>
                  <a:lnTo>
                    <a:pt x="0" y="90"/>
                  </a:lnTo>
                  <a:close/>
                </a:path>
              </a:pathLst>
            </a:custGeom>
            <a:gradFill rotWithShape="1">
              <a:gsLst>
                <a:gs pos="0">
                  <a:srgbClr val="000000"/>
                </a:gs>
                <a:gs pos="100000">
                  <a:srgbClr val="4A4A4A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Freeform 18" descr="© INSCALE GmbH, 21.06.2010"/>
            <p:cNvSpPr>
              <a:spLocks noChangeAspect="1"/>
            </p:cNvSpPr>
            <p:nvPr/>
          </p:nvSpPr>
          <p:spPr bwMode="gray">
            <a:xfrm>
              <a:off x="3441700" y="3825701"/>
              <a:ext cx="2284413" cy="280988"/>
            </a:xfrm>
            <a:custGeom>
              <a:avLst/>
              <a:gdLst>
                <a:gd name="T0" fmla="*/ 0 w 2341"/>
                <a:gd name="T1" fmla="*/ 80538 h 314"/>
                <a:gd name="T2" fmla="*/ 456687 w 2341"/>
                <a:gd name="T3" fmla="*/ 0 h 314"/>
                <a:gd name="T4" fmla="*/ 1142694 w 2341"/>
                <a:gd name="T5" fmla="*/ 119912 h 314"/>
                <a:gd name="T6" fmla="*/ 1827726 w 2341"/>
                <a:gd name="T7" fmla="*/ 1790 h 314"/>
                <a:gd name="T8" fmla="*/ 2284413 w 2341"/>
                <a:gd name="T9" fmla="*/ 80538 h 314"/>
                <a:gd name="T10" fmla="*/ 1142694 w 2341"/>
                <a:gd name="T11" fmla="*/ 280988 h 314"/>
                <a:gd name="T12" fmla="*/ 0 w 2341"/>
                <a:gd name="T13" fmla="*/ 80538 h 3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41" h="314">
                  <a:moveTo>
                    <a:pt x="0" y="90"/>
                  </a:moveTo>
                  <a:lnTo>
                    <a:pt x="468" y="0"/>
                  </a:lnTo>
                  <a:lnTo>
                    <a:pt x="1171" y="134"/>
                  </a:lnTo>
                  <a:lnTo>
                    <a:pt x="1873" y="2"/>
                  </a:lnTo>
                  <a:lnTo>
                    <a:pt x="2341" y="90"/>
                  </a:lnTo>
                  <a:lnTo>
                    <a:pt x="1171" y="314"/>
                  </a:lnTo>
                  <a:lnTo>
                    <a:pt x="0" y="90"/>
                  </a:lnTo>
                  <a:close/>
                </a:path>
              </a:pathLst>
            </a:custGeom>
            <a:gradFill rotWithShape="1">
              <a:gsLst>
                <a:gs pos="0">
                  <a:srgbClr val="000000"/>
                </a:gs>
                <a:gs pos="100000">
                  <a:srgbClr val="4A4A4A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Freeform 19" descr="© INSCALE GmbH, 21.06.2010"/>
            <p:cNvSpPr>
              <a:spLocks noChangeAspect="1"/>
            </p:cNvSpPr>
            <p:nvPr/>
          </p:nvSpPr>
          <p:spPr bwMode="gray">
            <a:xfrm>
              <a:off x="4014788" y="2916064"/>
              <a:ext cx="1143000" cy="184150"/>
            </a:xfrm>
            <a:custGeom>
              <a:avLst/>
              <a:gdLst>
                <a:gd name="T0" fmla="*/ 0 w 1171"/>
                <a:gd name="T1" fmla="*/ 82047 h 202"/>
                <a:gd name="T2" fmla="*/ 457786 w 1171"/>
                <a:gd name="T3" fmla="*/ 0 h 202"/>
                <a:gd name="T4" fmla="*/ 571012 w 1171"/>
                <a:gd name="T5" fmla="*/ 20056 h 202"/>
                <a:gd name="T6" fmla="*/ 686190 w 1171"/>
                <a:gd name="T7" fmla="*/ 0 h 202"/>
                <a:gd name="T8" fmla="*/ 1143000 w 1171"/>
                <a:gd name="T9" fmla="*/ 82047 h 202"/>
                <a:gd name="T10" fmla="*/ 571012 w 1171"/>
                <a:gd name="T11" fmla="*/ 184150 h 202"/>
                <a:gd name="T12" fmla="*/ 0 w 1171"/>
                <a:gd name="T13" fmla="*/ 82047 h 20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71" h="202">
                  <a:moveTo>
                    <a:pt x="0" y="90"/>
                  </a:moveTo>
                  <a:lnTo>
                    <a:pt x="469" y="0"/>
                  </a:lnTo>
                  <a:lnTo>
                    <a:pt x="585" y="22"/>
                  </a:lnTo>
                  <a:lnTo>
                    <a:pt x="703" y="0"/>
                  </a:lnTo>
                  <a:lnTo>
                    <a:pt x="1171" y="90"/>
                  </a:lnTo>
                  <a:lnTo>
                    <a:pt x="585" y="202"/>
                  </a:lnTo>
                  <a:lnTo>
                    <a:pt x="0" y="90"/>
                  </a:lnTo>
                  <a:close/>
                </a:path>
              </a:pathLst>
            </a:custGeom>
            <a:gradFill rotWithShape="1">
              <a:gsLst>
                <a:gs pos="0">
                  <a:srgbClr val="000000"/>
                </a:gs>
                <a:gs pos="100000">
                  <a:srgbClr val="4A4A4A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Freeform 20" descr="© INSCALE GmbH, 21.06.2010"/>
            <p:cNvSpPr>
              <a:spLocks noChangeAspect="1"/>
            </p:cNvSpPr>
            <p:nvPr/>
          </p:nvSpPr>
          <p:spPr bwMode="gray">
            <a:xfrm>
              <a:off x="4584700" y="3909839"/>
              <a:ext cx="1141413" cy="196850"/>
            </a:xfrm>
            <a:custGeom>
              <a:avLst/>
              <a:gdLst>
                <a:gd name="T0" fmla="*/ 1141413 w 1170"/>
                <a:gd name="T1" fmla="*/ 0 h 224"/>
                <a:gd name="T2" fmla="*/ 0 w 1170"/>
                <a:gd name="T3" fmla="*/ 196850 h 224"/>
                <a:gd name="T4" fmla="*/ 1141413 w 1170"/>
                <a:gd name="T5" fmla="*/ 0 h 2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70" h="224">
                  <a:moveTo>
                    <a:pt x="1170" y="0"/>
                  </a:moveTo>
                  <a:lnTo>
                    <a:pt x="0" y="224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Line 21" descr="© INSCALE GmbH, 21.06.2010"/>
            <p:cNvSpPr>
              <a:spLocks noChangeAspect="1" noChangeShapeType="1"/>
            </p:cNvSpPr>
            <p:nvPr/>
          </p:nvSpPr>
          <p:spPr bwMode="gray">
            <a:xfrm flipH="1">
              <a:off x="4584700" y="3909839"/>
              <a:ext cx="1141413" cy="19685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Freeform 22" descr="© INSCALE GmbH, 21.06.2010"/>
            <p:cNvSpPr>
              <a:spLocks noChangeAspect="1"/>
            </p:cNvSpPr>
            <p:nvPr/>
          </p:nvSpPr>
          <p:spPr bwMode="gray">
            <a:xfrm>
              <a:off x="2959100" y="4392439"/>
              <a:ext cx="1625600" cy="563562"/>
            </a:xfrm>
            <a:custGeom>
              <a:avLst/>
              <a:gdLst>
                <a:gd name="T0" fmla="*/ 0 w 1665"/>
                <a:gd name="T1" fmla="*/ 279097 h 630"/>
                <a:gd name="T2" fmla="*/ 1625600 w 1665"/>
                <a:gd name="T3" fmla="*/ 0 h 630"/>
                <a:gd name="T4" fmla="*/ 1625600 w 1665"/>
                <a:gd name="T5" fmla="*/ 563562 h 630"/>
                <a:gd name="T6" fmla="*/ 0 w 1665"/>
                <a:gd name="T7" fmla="*/ 279097 h 63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65" h="630">
                  <a:moveTo>
                    <a:pt x="0" y="312"/>
                  </a:moveTo>
                  <a:lnTo>
                    <a:pt x="1665" y="0"/>
                  </a:lnTo>
                  <a:lnTo>
                    <a:pt x="1665" y="630"/>
                  </a:lnTo>
                  <a:lnTo>
                    <a:pt x="0" y="312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Freeform 23" descr="© INSCALE GmbH, 21.06.2010"/>
            <p:cNvSpPr>
              <a:spLocks noChangeAspect="1"/>
            </p:cNvSpPr>
            <p:nvPr/>
          </p:nvSpPr>
          <p:spPr bwMode="gray">
            <a:xfrm>
              <a:off x="4584700" y="4392439"/>
              <a:ext cx="1624013" cy="563562"/>
            </a:xfrm>
            <a:custGeom>
              <a:avLst/>
              <a:gdLst>
                <a:gd name="T0" fmla="*/ 0 w 1662"/>
                <a:gd name="T1" fmla="*/ 0 h 630"/>
                <a:gd name="T2" fmla="*/ 1624013 w 1662"/>
                <a:gd name="T3" fmla="*/ 279097 h 630"/>
                <a:gd name="T4" fmla="*/ 0 w 1662"/>
                <a:gd name="T5" fmla="*/ 563562 h 630"/>
                <a:gd name="T6" fmla="*/ 0 w 1662"/>
                <a:gd name="T7" fmla="*/ 0 h 63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62" h="630">
                  <a:moveTo>
                    <a:pt x="0" y="0"/>
                  </a:moveTo>
                  <a:lnTo>
                    <a:pt x="1662" y="312"/>
                  </a:lnTo>
                  <a:lnTo>
                    <a:pt x="0" y="63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D9D9D9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reeform 24" descr="© INSCALE GmbH, 21.06.2010"/>
            <p:cNvSpPr>
              <a:spLocks noChangeAspect="1"/>
            </p:cNvSpPr>
            <p:nvPr/>
          </p:nvSpPr>
          <p:spPr bwMode="gray">
            <a:xfrm>
              <a:off x="3532188" y="3582814"/>
              <a:ext cx="1052512" cy="361950"/>
            </a:xfrm>
            <a:custGeom>
              <a:avLst/>
              <a:gdLst>
                <a:gd name="T0" fmla="*/ 0 w 1079"/>
                <a:gd name="T1" fmla="*/ 180083 h 406"/>
                <a:gd name="T2" fmla="*/ 1052512 w 1079"/>
                <a:gd name="T3" fmla="*/ 0 h 406"/>
                <a:gd name="T4" fmla="*/ 1052512 w 1079"/>
                <a:gd name="T5" fmla="*/ 361950 h 406"/>
                <a:gd name="T6" fmla="*/ 0 w 1079"/>
                <a:gd name="T7" fmla="*/ 180083 h 40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79" h="406">
                  <a:moveTo>
                    <a:pt x="0" y="202"/>
                  </a:moveTo>
                  <a:lnTo>
                    <a:pt x="1079" y="0"/>
                  </a:lnTo>
                  <a:lnTo>
                    <a:pt x="1079" y="406"/>
                  </a:lnTo>
                  <a:lnTo>
                    <a:pt x="0" y="202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Freeform 25" descr="© INSCALE GmbH, 21.06.2010"/>
            <p:cNvSpPr>
              <a:spLocks noChangeAspect="1"/>
            </p:cNvSpPr>
            <p:nvPr/>
          </p:nvSpPr>
          <p:spPr bwMode="gray">
            <a:xfrm>
              <a:off x="4584700" y="3582814"/>
              <a:ext cx="1050925" cy="361950"/>
            </a:xfrm>
            <a:custGeom>
              <a:avLst/>
              <a:gdLst>
                <a:gd name="T0" fmla="*/ 0 w 1078"/>
                <a:gd name="T1" fmla="*/ 0 h 406"/>
                <a:gd name="T2" fmla="*/ 1050925 w 1078"/>
                <a:gd name="T3" fmla="*/ 180083 h 406"/>
                <a:gd name="T4" fmla="*/ 0 w 1078"/>
                <a:gd name="T5" fmla="*/ 361950 h 406"/>
                <a:gd name="T6" fmla="*/ 0 w 1078"/>
                <a:gd name="T7" fmla="*/ 0 h 40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78" h="406">
                  <a:moveTo>
                    <a:pt x="0" y="0"/>
                  </a:moveTo>
                  <a:lnTo>
                    <a:pt x="1078" y="202"/>
                  </a:lnTo>
                  <a:lnTo>
                    <a:pt x="0" y="40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D9D9D9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Freeform 26" descr="© INSCALE GmbH, 21.06.2010"/>
            <p:cNvSpPr>
              <a:spLocks noChangeAspect="1"/>
            </p:cNvSpPr>
            <p:nvPr/>
          </p:nvSpPr>
          <p:spPr bwMode="gray">
            <a:xfrm>
              <a:off x="4108450" y="2773189"/>
              <a:ext cx="476250" cy="163512"/>
            </a:xfrm>
            <a:custGeom>
              <a:avLst/>
              <a:gdLst>
                <a:gd name="T0" fmla="*/ 0 w 487"/>
                <a:gd name="T1" fmla="*/ 81756 h 184"/>
                <a:gd name="T2" fmla="*/ 476250 w 487"/>
                <a:gd name="T3" fmla="*/ 0 h 184"/>
                <a:gd name="T4" fmla="*/ 476250 w 487"/>
                <a:gd name="T5" fmla="*/ 163512 h 184"/>
                <a:gd name="T6" fmla="*/ 0 w 487"/>
                <a:gd name="T7" fmla="*/ 81756 h 18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87" h="184">
                  <a:moveTo>
                    <a:pt x="0" y="92"/>
                  </a:moveTo>
                  <a:lnTo>
                    <a:pt x="487" y="0"/>
                  </a:lnTo>
                  <a:lnTo>
                    <a:pt x="487" y="184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Freeform 27" descr="© INSCALE GmbH, 21.06.2010"/>
            <p:cNvSpPr>
              <a:spLocks noChangeAspect="1"/>
            </p:cNvSpPr>
            <p:nvPr/>
          </p:nvSpPr>
          <p:spPr bwMode="gray">
            <a:xfrm>
              <a:off x="4584700" y="2773189"/>
              <a:ext cx="482600" cy="163512"/>
            </a:xfrm>
            <a:custGeom>
              <a:avLst/>
              <a:gdLst>
                <a:gd name="T0" fmla="*/ 0 w 492"/>
                <a:gd name="T1" fmla="*/ 0 h 184"/>
                <a:gd name="T2" fmla="*/ 482600 w 492"/>
                <a:gd name="T3" fmla="*/ 81756 h 184"/>
                <a:gd name="T4" fmla="*/ 0 w 492"/>
                <a:gd name="T5" fmla="*/ 163512 h 184"/>
                <a:gd name="T6" fmla="*/ 0 w 492"/>
                <a:gd name="T7" fmla="*/ 0 h 18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92" h="184">
                  <a:moveTo>
                    <a:pt x="0" y="0"/>
                  </a:moveTo>
                  <a:lnTo>
                    <a:pt x="492" y="92"/>
                  </a:lnTo>
                  <a:lnTo>
                    <a:pt x="0" y="184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D9D9D9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" name="Group 45" descr="© INSCALE GmbH, 21.06.2010"/>
            <p:cNvGrpSpPr/>
            <p:nvPr/>
          </p:nvGrpSpPr>
          <p:grpSpPr bwMode="auto">
            <a:xfrm>
              <a:off x="2389188" y="5565601"/>
              <a:ext cx="4386262" cy="1247775"/>
              <a:chOff x="1505" y="3178"/>
              <a:chExt cx="2763" cy="786"/>
            </a:xfrm>
          </p:grpSpPr>
          <p:sp>
            <p:nvSpPr>
              <p:cNvPr id="38" name="Freeform 29" descr="© INSCALE GmbH, 21.06.2010"/>
              <p:cNvSpPr>
                <a:spLocks noChangeAspect="1"/>
              </p:cNvSpPr>
              <p:nvPr/>
            </p:nvSpPr>
            <p:spPr bwMode="gray">
              <a:xfrm>
                <a:off x="1505" y="3178"/>
                <a:ext cx="1382" cy="786"/>
              </a:xfrm>
              <a:custGeom>
                <a:avLst/>
                <a:gdLst>
                  <a:gd name="T0" fmla="*/ 0 w 2246"/>
                  <a:gd name="T1" fmla="*/ 0 h 1393"/>
                  <a:gd name="T2" fmla="*/ 1382 w 2246"/>
                  <a:gd name="T3" fmla="*/ 242 h 1393"/>
                  <a:gd name="T4" fmla="*/ 1382 w 2246"/>
                  <a:gd name="T5" fmla="*/ 786 h 1393"/>
                  <a:gd name="T6" fmla="*/ 406 w 2246"/>
                  <a:gd name="T7" fmla="*/ 786 h 1393"/>
                  <a:gd name="T8" fmla="*/ 0 w 2246"/>
                  <a:gd name="T9" fmla="*/ 0 h 13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246" h="1393">
                    <a:moveTo>
                      <a:pt x="0" y="0"/>
                    </a:moveTo>
                    <a:lnTo>
                      <a:pt x="2246" y="429"/>
                    </a:lnTo>
                    <a:lnTo>
                      <a:pt x="2246" y="1393"/>
                    </a:lnTo>
                    <a:lnTo>
                      <a:pt x="660" y="139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100000">
                    <a:srgbClr val="DBDBDB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" name="Freeform 30" descr="© INSCALE GmbH, 21.06.2010"/>
              <p:cNvSpPr>
                <a:spLocks noChangeAspect="1"/>
              </p:cNvSpPr>
              <p:nvPr/>
            </p:nvSpPr>
            <p:spPr bwMode="gray">
              <a:xfrm>
                <a:off x="2887" y="3178"/>
                <a:ext cx="1381" cy="786"/>
              </a:xfrm>
              <a:custGeom>
                <a:avLst/>
                <a:gdLst>
                  <a:gd name="T0" fmla="*/ 0 w 2243"/>
                  <a:gd name="T1" fmla="*/ 242 h 1393"/>
                  <a:gd name="T2" fmla="*/ 1381 w 2243"/>
                  <a:gd name="T3" fmla="*/ 0 h 1393"/>
                  <a:gd name="T4" fmla="*/ 976 w 2243"/>
                  <a:gd name="T5" fmla="*/ 786 h 1393"/>
                  <a:gd name="T6" fmla="*/ 0 w 2243"/>
                  <a:gd name="T7" fmla="*/ 786 h 1393"/>
                  <a:gd name="T8" fmla="*/ 0 w 2243"/>
                  <a:gd name="T9" fmla="*/ 242 h 13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243" h="1393">
                    <a:moveTo>
                      <a:pt x="0" y="429"/>
                    </a:moveTo>
                    <a:lnTo>
                      <a:pt x="2243" y="0"/>
                    </a:lnTo>
                    <a:lnTo>
                      <a:pt x="1585" y="1393"/>
                    </a:lnTo>
                    <a:lnTo>
                      <a:pt x="0" y="1393"/>
                    </a:lnTo>
                    <a:lnTo>
                      <a:pt x="0" y="42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4C2C2"/>
                  </a:gs>
                  <a:gs pos="100000">
                    <a:srgbClr val="EBEAEA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42" name="Text Box 31"/>
          <p:cNvSpPr txBox="1">
            <a:spLocks noChangeArrowheads="1"/>
          </p:cNvSpPr>
          <p:nvPr/>
        </p:nvSpPr>
        <p:spPr bwMode="gray">
          <a:xfrm>
            <a:off x="9724380" y="2139950"/>
            <a:ext cx="1125384" cy="551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folHlink"/>
                    </a:gs>
                    <a:gs pos="100000">
                      <a:srgbClr val="FFFFF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90000" rIns="72000" bIns="90000">
            <a:spAutoFit/>
          </a:bodyPr>
          <a:lstStyle>
            <a:lvl1pPr marL="177800" indent="-177800" defTabSz="8020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20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20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20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20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20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20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20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20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GB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1. 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城镇</a:t>
            </a: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43" name="Text Box 32"/>
          <p:cNvSpPr txBox="1">
            <a:spLocks noChangeArrowheads="1"/>
          </p:cNvSpPr>
          <p:nvPr/>
        </p:nvSpPr>
        <p:spPr bwMode="gray">
          <a:xfrm>
            <a:off x="9724380" y="2960688"/>
            <a:ext cx="1712044" cy="551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folHlink"/>
                    </a:gs>
                    <a:gs pos="100000">
                      <a:srgbClr val="FFFFF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90000" rIns="72000" bIns="90000">
            <a:spAutoFit/>
          </a:bodyPr>
          <a:lstStyle>
            <a:lvl1pPr marL="177800" indent="-177800" defTabSz="8020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20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20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20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20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20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20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20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20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GB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2. 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城市</a:t>
            </a: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4" name="Text Box 33"/>
          <p:cNvSpPr txBox="1">
            <a:spLocks noChangeArrowheads="1"/>
          </p:cNvSpPr>
          <p:nvPr/>
        </p:nvSpPr>
        <p:spPr bwMode="gray">
          <a:xfrm>
            <a:off x="9724380" y="3841750"/>
            <a:ext cx="1433160" cy="551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folHlink"/>
                    </a:gs>
                    <a:gs pos="100000">
                      <a:srgbClr val="FFFFF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90000" rIns="72000" bIns="90000">
            <a:spAutoFit/>
          </a:bodyPr>
          <a:lstStyle>
            <a:lvl1pPr marL="177800" indent="-177800" defTabSz="8020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20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20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20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20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20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20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20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20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GB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3. 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大城市</a:t>
            </a: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5" name="Text Box 37"/>
          <p:cNvSpPr txBox="1">
            <a:spLocks noChangeArrowheads="1"/>
          </p:cNvSpPr>
          <p:nvPr/>
        </p:nvSpPr>
        <p:spPr bwMode="gray">
          <a:xfrm>
            <a:off x="9724380" y="4794250"/>
            <a:ext cx="1878012" cy="551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folHlink"/>
                    </a:gs>
                    <a:gs pos="100000">
                      <a:srgbClr val="FFFFF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90000" rIns="72000" bIns="90000">
            <a:spAutoFit/>
          </a:bodyPr>
          <a:lstStyle>
            <a:lvl1pPr marL="177800" indent="-177800" defTabSz="8020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20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20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20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20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20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20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20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20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GB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4. 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特大城市</a:t>
            </a:r>
            <a:endParaRPr lang="en-GB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8115300" y="2667000"/>
            <a:ext cx="3786188" cy="2646363"/>
            <a:chOff x="5067300" y="2622376"/>
            <a:chExt cx="3786188" cy="2646363"/>
          </a:xfrm>
        </p:grpSpPr>
        <p:sp>
          <p:nvSpPr>
            <p:cNvPr id="47" name="Line 34" descr="© INSCALE GmbH, 21.06.2010"/>
            <p:cNvSpPr>
              <a:spLocks noChangeShapeType="1"/>
            </p:cNvSpPr>
            <p:nvPr/>
          </p:nvSpPr>
          <p:spPr bwMode="gray">
            <a:xfrm>
              <a:off x="5067300" y="2622376"/>
              <a:ext cx="3786188" cy="1588"/>
            </a:xfrm>
            <a:prstGeom prst="line">
              <a:avLst/>
            </a:prstGeom>
            <a:noFill/>
            <a:ln w="19050">
              <a:solidFill>
                <a:srgbClr val="868282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Line 35" descr="© INSCALE GmbH, 21.06.2010"/>
            <p:cNvSpPr>
              <a:spLocks noChangeShapeType="1"/>
            </p:cNvSpPr>
            <p:nvPr/>
          </p:nvSpPr>
          <p:spPr bwMode="gray">
            <a:xfrm>
              <a:off x="5635625" y="3443114"/>
              <a:ext cx="3217863" cy="0"/>
            </a:xfrm>
            <a:prstGeom prst="line">
              <a:avLst/>
            </a:prstGeom>
            <a:noFill/>
            <a:ln w="19050">
              <a:solidFill>
                <a:srgbClr val="868282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Line 36" descr="© INSCALE GmbH, 21.06.2010"/>
            <p:cNvSpPr>
              <a:spLocks noChangeShapeType="1"/>
            </p:cNvSpPr>
            <p:nvPr/>
          </p:nvSpPr>
          <p:spPr bwMode="gray">
            <a:xfrm>
              <a:off x="6208713" y="4289251"/>
              <a:ext cx="2644775" cy="0"/>
            </a:xfrm>
            <a:prstGeom prst="line">
              <a:avLst/>
            </a:prstGeom>
            <a:noFill/>
            <a:ln w="19050">
              <a:solidFill>
                <a:srgbClr val="868282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Line 38" descr="© INSCALE GmbH, 21.06.2010"/>
            <p:cNvSpPr>
              <a:spLocks noChangeShapeType="1"/>
            </p:cNvSpPr>
            <p:nvPr/>
          </p:nvSpPr>
          <p:spPr bwMode="gray">
            <a:xfrm>
              <a:off x="6772275" y="5268739"/>
              <a:ext cx="2081213" cy="0"/>
            </a:xfrm>
            <a:prstGeom prst="line">
              <a:avLst/>
            </a:prstGeom>
            <a:noFill/>
            <a:ln w="19050">
              <a:solidFill>
                <a:srgbClr val="868282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" name="Text Box 31"/>
          <p:cNvSpPr txBox="1">
            <a:spLocks noChangeArrowheads="1"/>
          </p:cNvSpPr>
          <p:nvPr/>
        </p:nvSpPr>
        <p:spPr bwMode="gray">
          <a:xfrm flipH="1">
            <a:off x="3831947" y="2141868"/>
            <a:ext cx="1433160" cy="551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folHlink"/>
                    </a:gs>
                    <a:gs pos="100000">
                      <a:srgbClr val="FFFFF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90000" rIns="72000" bIns="90000">
            <a:spAutoFit/>
          </a:bodyPr>
          <a:lstStyle>
            <a:lvl1pPr marL="177800" indent="-177800" defTabSz="8020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20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20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20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20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20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20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20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20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GB" altLang="zh-CN" sz="2400" dirty="0" smtClean="0">
                <a:solidFill>
                  <a:schemeClr val="accent1"/>
                </a:solidFill>
                <a:latin typeface="+mj-ea"/>
                <a:ea typeface="+mj-ea"/>
                <a:cs typeface="Arial" panose="020B0604020202020204" pitchFamily="34" charset="0"/>
              </a:rPr>
              <a:t>1. </a:t>
            </a:r>
            <a:r>
              <a:rPr lang="zh-CN" altLang="en-US" sz="2400" dirty="0" smtClean="0">
                <a:solidFill>
                  <a:schemeClr val="accent1"/>
                </a:solidFill>
                <a:latin typeface="+mj-ea"/>
                <a:ea typeface="+mj-ea"/>
                <a:cs typeface="Arial" panose="020B0604020202020204" pitchFamily="34" charset="0"/>
              </a:rPr>
              <a:t>小城市</a:t>
            </a:r>
            <a:endParaRPr lang="en-GB" altLang="zh-CN" sz="2400" dirty="0">
              <a:solidFill>
                <a:schemeClr val="accent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52" name="Text Box 32"/>
          <p:cNvSpPr txBox="1">
            <a:spLocks noChangeArrowheads="1"/>
          </p:cNvSpPr>
          <p:nvPr/>
        </p:nvSpPr>
        <p:spPr bwMode="gray">
          <a:xfrm flipH="1">
            <a:off x="3831946" y="2962606"/>
            <a:ext cx="2215753" cy="551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folHlink"/>
                    </a:gs>
                    <a:gs pos="100000">
                      <a:srgbClr val="FFFFF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90000" rIns="72000" bIns="90000">
            <a:spAutoFit/>
          </a:bodyPr>
          <a:lstStyle>
            <a:lvl1pPr marL="177800" indent="-177800" defTabSz="8020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20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20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20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20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20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20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20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20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GB" altLang="zh-CN" sz="2400" dirty="0" smtClean="0">
                <a:solidFill>
                  <a:schemeClr val="accent1"/>
                </a:solidFill>
                <a:latin typeface="+mj-ea"/>
                <a:ea typeface="+mj-ea"/>
                <a:cs typeface="Arial" panose="020B0604020202020204" pitchFamily="34" charset="0"/>
              </a:rPr>
              <a:t>2. </a:t>
            </a:r>
            <a:r>
              <a:rPr lang="zh-CN" altLang="en-US" sz="2400" dirty="0" smtClean="0">
                <a:solidFill>
                  <a:schemeClr val="accent1"/>
                </a:solidFill>
                <a:latin typeface="+mj-ea"/>
                <a:ea typeface="+mj-ea"/>
                <a:cs typeface="Arial" panose="020B0604020202020204" pitchFamily="34" charset="0"/>
              </a:rPr>
              <a:t>中等城市</a:t>
            </a:r>
            <a:endParaRPr lang="en-GB" altLang="zh-CN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3" name="Text Box 33"/>
          <p:cNvSpPr txBox="1">
            <a:spLocks noChangeArrowheads="1"/>
          </p:cNvSpPr>
          <p:nvPr/>
        </p:nvSpPr>
        <p:spPr bwMode="gray">
          <a:xfrm flipH="1">
            <a:off x="3831947" y="3843668"/>
            <a:ext cx="1433160" cy="551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folHlink"/>
                    </a:gs>
                    <a:gs pos="100000">
                      <a:srgbClr val="FFFFF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90000" rIns="72000" bIns="90000">
            <a:spAutoFit/>
          </a:bodyPr>
          <a:lstStyle>
            <a:lvl1pPr marL="177800" indent="-177800" defTabSz="8020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20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20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20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20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20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20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20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20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GB" altLang="zh-CN" sz="2400" dirty="0" smtClean="0">
                <a:solidFill>
                  <a:schemeClr val="accent1"/>
                </a:solidFill>
                <a:latin typeface="+mj-ea"/>
                <a:ea typeface="+mj-ea"/>
                <a:cs typeface="Arial" panose="020B0604020202020204" pitchFamily="34" charset="0"/>
              </a:rPr>
              <a:t>3. </a:t>
            </a:r>
            <a:r>
              <a:rPr lang="zh-CN" altLang="en-US" sz="2400" dirty="0" smtClean="0">
                <a:solidFill>
                  <a:schemeClr val="accent1"/>
                </a:solidFill>
                <a:latin typeface="+mj-ea"/>
                <a:ea typeface="+mj-ea"/>
                <a:cs typeface="Arial" panose="020B0604020202020204" pitchFamily="34" charset="0"/>
              </a:rPr>
              <a:t>大城市</a:t>
            </a:r>
            <a:endParaRPr lang="en-GB" altLang="zh-CN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4" name="Text Box 37"/>
          <p:cNvSpPr txBox="1">
            <a:spLocks noChangeArrowheads="1"/>
          </p:cNvSpPr>
          <p:nvPr/>
        </p:nvSpPr>
        <p:spPr bwMode="gray">
          <a:xfrm flipH="1">
            <a:off x="3831947" y="4796168"/>
            <a:ext cx="1878012" cy="551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folHlink"/>
                    </a:gs>
                    <a:gs pos="100000">
                      <a:srgbClr val="FFFFF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90000" rIns="72000" bIns="90000">
            <a:spAutoFit/>
          </a:bodyPr>
          <a:lstStyle>
            <a:lvl1pPr marL="177800" indent="-177800" defTabSz="8020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20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20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20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200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20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20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20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20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GB" altLang="zh-CN" sz="2400" dirty="0" smtClean="0">
                <a:solidFill>
                  <a:schemeClr val="accent1"/>
                </a:solidFill>
                <a:latin typeface="+mj-ea"/>
                <a:ea typeface="+mj-ea"/>
                <a:cs typeface="Arial" panose="020B0604020202020204" pitchFamily="34" charset="0"/>
              </a:rPr>
              <a:t>4. </a:t>
            </a:r>
            <a:r>
              <a:rPr lang="zh-CN" altLang="en-US" sz="2400" dirty="0" smtClean="0">
                <a:solidFill>
                  <a:schemeClr val="accent1"/>
                </a:solidFill>
                <a:latin typeface="+mj-ea"/>
                <a:ea typeface="+mj-ea"/>
                <a:cs typeface="Arial" panose="020B0604020202020204" pitchFamily="34" charset="0"/>
              </a:rPr>
              <a:t>特大城市</a:t>
            </a:r>
            <a:endParaRPr lang="en-GB" altLang="zh-CN" sz="2400" dirty="0">
              <a:solidFill>
                <a:schemeClr val="accent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3401764" y="2668918"/>
            <a:ext cx="3786188" cy="2646363"/>
            <a:chOff x="353764" y="2624294"/>
            <a:chExt cx="3786188" cy="2646363"/>
          </a:xfrm>
        </p:grpSpPr>
        <p:sp>
          <p:nvSpPr>
            <p:cNvPr id="56" name="Line 34" descr="© INSCALE GmbH, 21.06.2010"/>
            <p:cNvSpPr>
              <a:spLocks noChangeShapeType="1"/>
            </p:cNvSpPr>
            <p:nvPr/>
          </p:nvSpPr>
          <p:spPr bwMode="gray">
            <a:xfrm flipH="1">
              <a:off x="353764" y="2624294"/>
              <a:ext cx="3786188" cy="1588"/>
            </a:xfrm>
            <a:prstGeom prst="line">
              <a:avLst/>
            </a:prstGeom>
            <a:noFill/>
            <a:ln w="19050">
              <a:solidFill>
                <a:srgbClr val="868282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Line 35" descr="© INSCALE GmbH, 21.06.2010"/>
            <p:cNvSpPr>
              <a:spLocks noChangeShapeType="1"/>
            </p:cNvSpPr>
            <p:nvPr/>
          </p:nvSpPr>
          <p:spPr bwMode="gray">
            <a:xfrm flipH="1">
              <a:off x="353764" y="3445032"/>
              <a:ext cx="3217863" cy="0"/>
            </a:xfrm>
            <a:prstGeom prst="line">
              <a:avLst/>
            </a:prstGeom>
            <a:noFill/>
            <a:ln w="19050">
              <a:solidFill>
                <a:srgbClr val="868282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Line 36" descr="© INSCALE GmbH, 21.06.2010"/>
            <p:cNvSpPr>
              <a:spLocks noChangeShapeType="1"/>
            </p:cNvSpPr>
            <p:nvPr/>
          </p:nvSpPr>
          <p:spPr bwMode="gray">
            <a:xfrm flipH="1">
              <a:off x="353764" y="4291169"/>
              <a:ext cx="2644775" cy="0"/>
            </a:xfrm>
            <a:prstGeom prst="line">
              <a:avLst/>
            </a:prstGeom>
            <a:noFill/>
            <a:ln w="19050">
              <a:solidFill>
                <a:srgbClr val="868282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Line 38" descr="© INSCALE GmbH, 21.06.2010"/>
            <p:cNvSpPr>
              <a:spLocks noChangeShapeType="1"/>
            </p:cNvSpPr>
            <p:nvPr/>
          </p:nvSpPr>
          <p:spPr bwMode="gray">
            <a:xfrm flipH="1">
              <a:off x="353764" y="5270657"/>
              <a:ext cx="2081213" cy="0"/>
            </a:xfrm>
            <a:prstGeom prst="line">
              <a:avLst/>
            </a:prstGeom>
            <a:noFill/>
            <a:ln w="19050">
              <a:solidFill>
                <a:srgbClr val="868282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0" name="TextBox 52"/>
          <p:cNvSpPr txBox="1"/>
          <p:nvPr/>
        </p:nvSpPr>
        <p:spPr>
          <a:xfrm rot="621847">
            <a:off x="5688169" y="5064913"/>
            <a:ext cx="1879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bg1"/>
                </a:solidFill>
              </a:rPr>
              <a:t>≥100</a:t>
            </a:r>
            <a:r>
              <a:rPr lang="zh-CN" altLang="en-US" sz="2400" dirty="0" smtClean="0">
                <a:solidFill>
                  <a:schemeClr val="bg1"/>
                </a:solidFill>
              </a:rPr>
              <a:t>万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1" name="TextBox 53"/>
          <p:cNvSpPr txBox="1"/>
          <p:nvPr/>
        </p:nvSpPr>
        <p:spPr>
          <a:xfrm rot="430307">
            <a:off x="6197223" y="4297929"/>
            <a:ext cx="1526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</a:rPr>
              <a:t>50~100</a:t>
            </a:r>
            <a:r>
              <a:rPr lang="zh-CN" altLang="en-US" sz="1400" dirty="0" smtClean="0">
                <a:solidFill>
                  <a:schemeClr val="bg1"/>
                </a:solidFill>
              </a:rPr>
              <a:t>万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62" name="TextBox 54"/>
          <p:cNvSpPr txBox="1"/>
          <p:nvPr/>
        </p:nvSpPr>
        <p:spPr>
          <a:xfrm rot="430307">
            <a:off x="6721168" y="3393510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solidFill>
                  <a:schemeClr val="bg1"/>
                </a:solidFill>
              </a:rPr>
              <a:t>20~50</a:t>
            </a:r>
            <a:r>
              <a:rPr lang="zh-CN" altLang="en-US" sz="1050" dirty="0" smtClean="0">
                <a:solidFill>
                  <a:schemeClr val="bg1"/>
                </a:solidFill>
              </a:rPr>
              <a:t>万</a:t>
            </a: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63" name="TextBox 55"/>
          <p:cNvSpPr txBox="1"/>
          <p:nvPr/>
        </p:nvSpPr>
        <p:spPr>
          <a:xfrm rot="430307">
            <a:off x="7142091" y="2648164"/>
            <a:ext cx="5806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solidFill>
                  <a:schemeClr val="bg1"/>
                </a:solidFill>
              </a:rPr>
              <a:t>&lt;20</a:t>
            </a:r>
            <a:r>
              <a:rPr lang="zh-CN" altLang="en-US" sz="1000" dirty="0" smtClean="0">
                <a:solidFill>
                  <a:schemeClr val="bg1"/>
                </a:solidFill>
              </a:rPr>
              <a:t>万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3934663" y="1596535"/>
            <a:ext cx="1415355" cy="489403"/>
            <a:chOff x="2868613" y="1340768"/>
            <a:chExt cx="1415355" cy="489403"/>
          </a:xfrm>
          <a:solidFill>
            <a:srgbClr val="CC0066"/>
          </a:solidFill>
        </p:grpSpPr>
        <p:sp>
          <p:nvSpPr>
            <p:cNvPr id="65" name="圆角矩形 64"/>
            <p:cNvSpPr/>
            <p:nvPr/>
          </p:nvSpPr>
          <p:spPr>
            <a:xfrm>
              <a:off x="2868613" y="1340768"/>
              <a:ext cx="1415355" cy="36004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/>
                <a:t>中国分法</a:t>
              </a:r>
              <a:endParaRPr lang="zh-CN" altLang="en-US" sz="2000" dirty="0"/>
            </a:p>
          </p:txBody>
        </p:sp>
        <p:sp>
          <p:nvSpPr>
            <p:cNvPr id="66" name="等腰三角形 65"/>
            <p:cNvSpPr/>
            <p:nvPr/>
          </p:nvSpPr>
          <p:spPr>
            <a:xfrm flipV="1">
              <a:off x="3421804" y="1686155"/>
              <a:ext cx="263980" cy="14401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9820275" y="1596535"/>
            <a:ext cx="1415355" cy="489403"/>
            <a:chOff x="2868613" y="1340768"/>
            <a:chExt cx="1415355" cy="48940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68" name="圆角矩形 67"/>
            <p:cNvSpPr/>
            <p:nvPr/>
          </p:nvSpPr>
          <p:spPr>
            <a:xfrm>
              <a:off x="2868613" y="1340768"/>
              <a:ext cx="1415355" cy="3600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/>
                <a:t>国际分法</a:t>
              </a:r>
              <a:endParaRPr lang="zh-CN" altLang="en-US" sz="2000" dirty="0"/>
            </a:p>
          </p:txBody>
        </p:sp>
        <p:sp>
          <p:nvSpPr>
            <p:cNvPr id="69" name="等腰三角形 68"/>
            <p:cNvSpPr/>
            <p:nvPr/>
          </p:nvSpPr>
          <p:spPr>
            <a:xfrm flipV="1">
              <a:off x="3421804" y="1686155"/>
              <a:ext cx="263980" cy="14401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矩形 69"/>
          <p:cNvSpPr/>
          <p:nvPr/>
        </p:nvSpPr>
        <p:spPr>
          <a:xfrm>
            <a:off x="3804230" y="392409"/>
            <a:ext cx="59298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通常以城市人口规模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来</a:t>
            </a:r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划分城市等级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5" grpId="0"/>
      <p:bldP spid="51" grpId="0"/>
      <p:bldP spid="52" grpId="0"/>
      <p:bldP spid="53" grpId="0"/>
      <p:bldP spid="54" grpId="0"/>
      <p:bldP spid="60" grpId="0"/>
      <p:bldP spid="61" grpId="0"/>
      <p:bldP spid="62" grpId="0"/>
      <p:bldP spid="63" grpId="0"/>
      <p:bldP spid="7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32670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-537155" y="-537155"/>
            <a:ext cx="1074310" cy="1074310"/>
            <a:chOff x="482844" y="1367845"/>
            <a:chExt cx="1074310" cy="1074310"/>
          </a:xfrm>
        </p:grpSpPr>
        <p:sp>
          <p:nvSpPr>
            <p:cNvPr id="10" name="饼形 9"/>
            <p:cNvSpPr/>
            <p:nvPr/>
          </p:nvSpPr>
          <p:spPr>
            <a:xfrm>
              <a:off x="482844" y="1367845"/>
              <a:ext cx="1074310" cy="1074310"/>
            </a:xfrm>
            <a:prstGeom prst="pie">
              <a:avLst>
                <a:gd name="adj1" fmla="val 5196"/>
                <a:gd name="adj2" fmla="val 540501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019999" y="1824464"/>
              <a:ext cx="3417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1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617874" y="2345688"/>
            <a:ext cx="2031326" cy="1626231"/>
            <a:chOff x="6213812" y="1381011"/>
            <a:chExt cx="2031326" cy="1626231"/>
          </a:xfrm>
        </p:grpSpPr>
        <p:grpSp>
          <p:nvGrpSpPr>
            <p:cNvPr id="72" name="组合 71"/>
            <p:cNvGrpSpPr/>
            <p:nvPr/>
          </p:nvGrpSpPr>
          <p:grpSpPr>
            <a:xfrm>
              <a:off x="6453187" y="1381011"/>
              <a:ext cx="1552576" cy="1083312"/>
              <a:chOff x="6095078" y="2823459"/>
              <a:chExt cx="2935544" cy="2048281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778" t="33370" r="17500" b="25936"/>
              <a:stretch>
                <a:fillRect/>
              </a:stretch>
            </p:blipFill>
            <p:spPr>
              <a:xfrm>
                <a:off x="6499908" y="3211947"/>
                <a:ext cx="2125884" cy="1336664"/>
              </a:xfrm>
              <a:prstGeom prst="rect">
                <a:avLst/>
              </a:prstGeom>
            </p:spPr>
          </p:pic>
          <p:sp>
            <p:nvSpPr>
              <p:cNvPr id="71" name="椭圆 70"/>
              <p:cNvSpPr/>
              <p:nvPr/>
            </p:nvSpPr>
            <p:spPr>
              <a:xfrm>
                <a:off x="6095078" y="2823459"/>
                <a:ext cx="2935544" cy="2048281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3" name="矩形 72"/>
            <p:cNvSpPr/>
            <p:nvPr/>
          </p:nvSpPr>
          <p:spPr>
            <a:xfrm>
              <a:off x="6213812" y="2545577"/>
              <a:ext cx="20313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</a:rPr>
                <a:t>城市服务范围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74" name="矩形 73"/>
          <p:cNvSpPr/>
          <p:nvPr/>
        </p:nvSpPr>
        <p:spPr>
          <a:xfrm>
            <a:off x="3804230" y="1272072"/>
            <a:ext cx="69942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城市本身及城市附近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的小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城镇和广大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的农村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地区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3804230" y="1813487"/>
            <a:ext cx="42242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不固定，也没有明确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的界线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3804230" y="2354902"/>
            <a:ext cx="73869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城市等级和服务种类、服务范围、城市数目的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关系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77" name="表格 76"/>
          <p:cNvGraphicFramePr>
            <a:graphicFrameLocks noGrp="1"/>
          </p:cNvGraphicFramePr>
          <p:nvPr/>
        </p:nvGraphicFramePr>
        <p:xfrm>
          <a:off x="3933824" y="3148403"/>
          <a:ext cx="7505700" cy="2157021"/>
        </p:xfrm>
        <a:graphic>
          <a:graphicData uri="http://schemas.openxmlformats.org/drawingml/2006/table">
            <a:tbl>
              <a:tblPr firstRow="1" firstCol="1">
                <a:tableStyleId>{3B4B98B0-60AC-42C2-AFA5-B58CD77FA1E5}</a:tableStyleId>
              </a:tblPr>
              <a:tblGrid>
                <a:gridCol w="1876425"/>
                <a:gridCol w="1876425"/>
                <a:gridCol w="1876425"/>
                <a:gridCol w="1876425"/>
              </a:tblGrid>
              <a:tr h="71900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400" u="none" kern="100" dirty="0">
                          <a:solidFill>
                            <a:schemeClr val="accent1"/>
                          </a:solidFill>
                          <a:effectLst/>
                        </a:rPr>
                        <a:t>城市等级</a:t>
                      </a:r>
                      <a:endParaRPr lang="zh-CN" sz="2400" u="none" kern="100" dirty="0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400" u="none" kern="100" dirty="0">
                          <a:solidFill>
                            <a:schemeClr val="accent1"/>
                          </a:solidFill>
                          <a:effectLst/>
                        </a:rPr>
                        <a:t>服务种类</a:t>
                      </a:r>
                      <a:endParaRPr lang="zh-CN" sz="2400" u="none" kern="100" dirty="0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400" u="none" kern="100" dirty="0">
                          <a:solidFill>
                            <a:schemeClr val="accent1"/>
                          </a:solidFill>
                          <a:effectLst/>
                        </a:rPr>
                        <a:t>服务范围</a:t>
                      </a:r>
                      <a:endParaRPr lang="zh-CN" sz="2400" u="none" kern="100" dirty="0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400" u="none" kern="100" dirty="0">
                          <a:solidFill>
                            <a:schemeClr val="accent1"/>
                          </a:solidFill>
                          <a:effectLst/>
                        </a:rPr>
                        <a:t>城市数目</a:t>
                      </a:r>
                      <a:endParaRPr lang="zh-CN" sz="2400" u="none" kern="100" dirty="0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</a:tr>
              <a:tr h="71900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400" u="none" kern="100" dirty="0">
                          <a:solidFill>
                            <a:schemeClr val="accent1"/>
                          </a:solidFill>
                          <a:effectLst/>
                        </a:rPr>
                        <a:t>高</a:t>
                      </a:r>
                      <a:endParaRPr lang="zh-CN" sz="2400" u="none" kern="100" dirty="0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400" u="none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多</a:t>
                      </a:r>
                      <a:endParaRPr lang="zh-CN" sz="2400" u="none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400" u="none" kern="1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大</a:t>
                      </a:r>
                      <a:endParaRPr lang="zh-CN" sz="2400" u="none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400" u="none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少</a:t>
                      </a:r>
                      <a:endParaRPr lang="zh-CN" sz="2400" u="none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</a:tr>
              <a:tr h="71900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400" u="none" kern="100" dirty="0">
                          <a:solidFill>
                            <a:schemeClr val="accent1"/>
                          </a:solidFill>
                          <a:effectLst/>
                        </a:rPr>
                        <a:t>低</a:t>
                      </a:r>
                      <a:endParaRPr lang="zh-CN" sz="2400" u="none" kern="100" dirty="0">
                        <a:solidFill>
                          <a:schemeClr val="accent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400" u="none" kern="1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少</a:t>
                      </a:r>
                      <a:endParaRPr lang="zh-CN" sz="2400" u="none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400" u="none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小</a:t>
                      </a:r>
                      <a:endParaRPr lang="zh-CN" sz="2400" u="none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400" u="none" kern="1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多</a:t>
                      </a:r>
                      <a:endParaRPr lang="zh-CN" sz="2400" u="none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79" name="矩形 78"/>
          <p:cNvSpPr/>
          <p:nvPr/>
        </p:nvSpPr>
        <p:spPr>
          <a:xfrm>
            <a:off x="6528048" y="4068456"/>
            <a:ext cx="809625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/>
          <p:cNvSpPr/>
          <p:nvPr/>
        </p:nvSpPr>
        <p:spPr>
          <a:xfrm>
            <a:off x="8328248" y="4068456"/>
            <a:ext cx="809625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/>
          <p:cNvSpPr/>
          <p:nvPr/>
        </p:nvSpPr>
        <p:spPr>
          <a:xfrm>
            <a:off x="10115550" y="4068456"/>
            <a:ext cx="809625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/>
          <p:cNvSpPr/>
          <p:nvPr/>
        </p:nvSpPr>
        <p:spPr>
          <a:xfrm>
            <a:off x="6286499" y="4716156"/>
            <a:ext cx="809625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/>
          <p:cNvSpPr/>
          <p:nvPr/>
        </p:nvSpPr>
        <p:spPr>
          <a:xfrm>
            <a:off x="8179129" y="4716156"/>
            <a:ext cx="809625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/>
          <p:cNvSpPr/>
          <p:nvPr/>
        </p:nvSpPr>
        <p:spPr>
          <a:xfrm>
            <a:off x="10115550" y="4716156"/>
            <a:ext cx="809625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5" grpId="0"/>
      <p:bldP spid="76" grpId="0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32670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-537155" y="-537155"/>
            <a:ext cx="1074310" cy="1074310"/>
            <a:chOff x="482844" y="1367845"/>
            <a:chExt cx="1074310" cy="1074310"/>
          </a:xfrm>
        </p:grpSpPr>
        <p:sp>
          <p:nvSpPr>
            <p:cNvPr id="10" name="饼形 9"/>
            <p:cNvSpPr/>
            <p:nvPr/>
          </p:nvSpPr>
          <p:spPr>
            <a:xfrm>
              <a:off x="482844" y="1367845"/>
              <a:ext cx="1074310" cy="1074310"/>
            </a:xfrm>
            <a:prstGeom prst="pie">
              <a:avLst>
                <a:gd name="adj1" fmla="val 5196"/>
                <a:gd name="adj2" fmla="val 540501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019999" y="1824464"/>
              <a:ext cx="3417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1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24" name="KSO_Shape"/>
          <p:cNvSpPr/>
          <p:nvPr/>
        </p:nvSpPr>
        <p:spPr bwMode="auto">
          <a:xfrm rot="16200000">
            <a:off x="1065212" y="1908175"/>
            <a:ext cx="1136650" cy="1905000"/>
          </a:xfrm>
          <a:custGeom>
            <a:avLst/>
            <a:gdLst>
              <a:gd name="T0" fmla="*/ 0 w 1360"/>
              <a:gd name="T1" fmla="*/ 0 h 1362"/>
              <a:gd name="T2" fmla="*/ 1360 w 1360"/>
              <a:gd name="T3" fmla="*/ 680 h 1362"/>
              <a:gd name="T4" fmla="*/ 1360 w 1360"/>
              <a:gd name="T5" fmla="*/ 680 h 1362"/>
              <a:gd name="T6" fmla="*/ 0 w 1360"/>
              <a:gd name="T7" fmla="*/ 1362 h 1362"/>
              <a:gd name="T8" fmla="*/ 0 w 1360"/>
              <a:gd name="T9" fmla="*/ 766 h 1362"/>
              <a:gd name="T10" fmla="*/ 340 w 1360"/>
              <a:gd name="T11" fmla="*/ 766 h 1362"/>
              <a:gd name="T12" fmla="*/ 340 w 1360"/>
              <a:gd name="T13" fmla="*/ 953 h 1362"/>
              <a:gd name="T14" fmla="*/ 880 w 1360"/>
              <a:gd name="T15" fmla="*/ 680 h 1362"/>
              <a:gd name="T16" fmla="*/ 340 w 1360"/>
              <a:gd name="T17" fmla="*/ 409 h 1362"/>
              <a:gd name="T18" fmla="*/ 340 w 1360"/>
              <a:gd name="T19" fmla="*/ 596 h 1362"/>
              <a:gd name="T20" fmla="*/ 0 w 1360"/>
              <a:gd name="T21" fmla="*/ 596 h 1362"/>
              <a:gd name="T22" fmla="*/ 0 w 1360"/>
              <a:gd name="T23" fmla="*/ 0 h 1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60" h="1362">
                <a:moveTo>
                  <a:pt x="0" y="0"/>
                </a:moveTo>
                <a:lnTo>
                  <a:pt x="1360" y="680"/>
                </a:lnTo>
                <a:lnTo>
                  <a:pt x="1360" y="680"/>
                </a:lnTo>
                <a:lnTo>
                  <a:pt x="0" y="1362"/>
                </a:lnTo>
                <a:lnTo>
                  <a:pt x="0" y="766"/>
                </a:lnTo>
                <a:lnTo>
                  <a:pt x="340" y="766"/>
                </a:lnTo>
                <a:lnTo>
                  <a:pt x="340" y="953"/>
                </a:lnTo>
                <a:lnTo>
                  <a:pt x="880" y="680"/>
                </a:lnTo>
                <a:lnTo>
                  <a:pt x="340" y="409"/>
                </a:lnTo>
                <a:lnTo>
                  <a:pt x="340" y="596"/>
                </a:lnTo>
                <a:lnTo>
                  <a:pt x="0" y="59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17874" y="3510254"/>
            <a:ext cx="20313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城市等级提升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798061" y="666321"/>
            <a:ext cx="78675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城市能够发展到一定的规模或达到一定等级，与城市所处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的地理位置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密切相关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6096000" y="2738747"/>
            <a:ext cx="2695850" cy="2701058"/>
            <a:chOff x="3092324" y="2716201"/>
            <a:chExt cx="2695850" cy="2701058"/>
          </a:xfrm>
        </p:grpSpPr>
        <p:pic>
          <p:nvPicPr>
            <p:cNvPr id="28" name="Picture 125"/>
            <p:cNvPicPr>
              <a:picLocks noChangeAspect="1" noChangeArrowheads="1"/>
            </p:cNvPicPr>
            <p:nvPr/>
          </p:nvPicPr>
          <p:blipFill>
            <a:blip r:embed="rId1">
              <a:lum bright="-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3092324" y="4670667"/>
              <a:ext cx="2695850" cy="746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9" name="Group 8"/>
            <p:cNvGrpSpPr/>
            <p:nvPr/>
          </p:nvGrpSpPr>
          <p:grpSpPr bwMode="auto">
            <a:xfrm>
              <a:off x="3310991" y="2716201"/>
              <a:ext cx="2277260" cy="2274137"/>
              <a:chOff x="1749" y="1113"/>
              <a:chExt cx="2187" cy="2184"/>
            </a:xfrm>
          </p:grpSpPr>
          <p:sp>
            <p:nvSpPr>
              <p:cNvPr id="30" name="Oval 6"/>
              <p:cNvSpPr>
                <a:spLocks noChangeArrowheads="1"/>
              </p:cNvSpPr>
              <p:nvPr/>
            </p:nvSpPr>
            <p:spPr bwMode="gray">
              <a:xfrm>
                <a:off x="1749" y="1113"/>
                <a:ext cx="2187" cy="2184"/>
              </a:xfrm>
              <a:prstGeom prst="ellipse">
                <a:avLst/>
              </a:prstGeom>
              <a:solidFill>
                <a:srgbClr val="777777"/>
              </a:solidFill>
              <a:ln w="9525">
                <a:round/>
              </a:ln>
              <a:scene3d>
                <a:camera prst="legacyPerspectiveTop"/>
                <a:lightRig rig="legacyFlat4" dir="t"/>
              </a:scene3d>
              <a:sp3d extrusionH="887400" prstMaterial="legacyMatte">
                <a:bevelT w="13500" h="13500" prst="angle"/>
                <a:bevelB w="13500" h="13500" prst="angle"/>
                <a:extrusionClr>
                  <a:schemeClr val="bg1"/>
                </a:extrusionClr>
              </a:sp3d>
            </p:spPr>
            <p:txBody>
              <a:bodyPr>
                <a:flatTx/>
              </a:bodyPr>
              <a:lstStyle/>
              <a:p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31" name="Oval 8"/>
              <p:cNvSpPr>
                <a:spLocks noChangeArrowheads="1"/>
              </p:cNvSpPr>
              <p:nvPr/>
            </p:nvSpPr>
            <p:spPr bwMode="gray">
              <a:xfrm>
                <a:off x="1756" y="1119"/>
                <a:ext cx="2173" cy="2172"/>
              </a:xfrm>
              <a:prstGeom prst="ellipse">
                <a:avLst/>
              </a:prstGeom>
              <a:gradFill rotWithShape="1">
                <a:gsLst>
                  <a:gs pos="0">
                    <a:srgbClr val="9F9F9F"/>
                  </a:gs>
                  <a:gs pos="100000">
                    <a:srgbClr val="E4E4E4"/>
                  </a:gs>
                </a:gsLst>
                <a:lin ang="2700000" scaled="1"/>
              </a:gradFill>
              <a:ln w="19050">
                <a:solidFill>
                  <a:schemeClr val="bg1"/>
                </a:solidFill>
                <a:round/>
              </a:ln>
            </p:spPr>
            <p:txBody>
              <a:bodyPr wrap="none" anchor="ctr"/>
              <a:lstStyle/>
              <a:p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32" name="Oval 9"/>
              <p:cNvSpPr>
                <a:spLocks noChangeArrowheads="1"/>
              </p:cNvSpPr>
              <p:nvPr/>
            </p:nvSpPr>
            <p:spPr bwMode="gray">
              <a:xfrm>
                <a:off x="1980" y="1343"/>
                <a:ext cx="1726" cy="1725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19050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33" name="Oval 10"/>
              <p:cNvSpPr>
                <a:spLocks noChangeArrowheads="1"/>
              </p:cNvSpPr>
              <p:nvPr/>
            </p:nvSpPr>
            <p:spPr bwMode="gray">
              <a:xfrm>
                <a:off x="2196" y="1558"/>
                <a:ext cx="1293" cy="1294"/>
              </a:xfrm>
              <a:prstGeom prst="ellipse">
                <a:avLst/>
              </a:prstGeom>
              <a:gradFill rotWithShape="1">
                <a:gsLst>
                  <a:gs pos="0">
                    <a:srgbClr val="333333"/>
                  </a:gs>
                  <a:gs pos="100000">
                    <a:srgbClr val="B1B1B1"/>
                  </a:gs>
                </a:gsLst>
                <a:lin ang="2700000" scaled="1"/>
              </a:gradFill>
              <a:ln w="19050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34" name="Oval 11"/>
              <p:cNvSpPr>
                <a:spLocks noChangeArrowheads="1"/>
              </p:cNvSpPr>
              <p:nvPr/>
            </p:nvSpPr>
            <p:spPr bwMode="gray">
              <a:xfrm>
                <a:off x="2400" y="1763"/>
                <a:ext cx="887" cy="884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EAEAEA"/>
                  </a:gs>
                </a:gsLst>
                <a:lin ang="2700000" scaled="1"/>
              </a:gradFill>
              <a:ln w="19050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35" name="Oval 12"/>
              <p:cNvSpPr>
                <a:spLocks noChangeArrowheads="1"/>
              </p:cNvSpPr>
              <p:nvPr/>
            </p:nvSpPr>
            <p:spPr bwMode="gray">
              <a:xfrm flipV="1">
                <a:off x="2577" y="1939"/>
                <a:ext cx="533" cy="533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E2E2E2"/>
                </a:solidFill>
                <a:round/>
              </a:ln>
            </p:spPr>
            <p:txBody>
              <a:bodyPr rot="10800000"/>
              <a:lstStyle/>
              <a:p>
                <a:endParaRPr lang="en-GB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36" name="Oval 12"/>
              <p:cNvSpPr>
                <a:spLocks noChangeArrowheads="1"/>
              </p:cNvSpPr>
              <p:nvPr/>
            </p:nvSpPr>
            <p:spPr bwMode="gray">
              <a:xfrm flipV="1">
                <a:off x="2758" y="2112"/>
                <a:ext cx="187" cy="187"/>
              </a:xfrm>
              <a:prstGeom prst="ellipse">
                <a:avLst/>
              </a:prstGeom>
              <a:solidFill>
                <a:srgbClr val="C00000"/>
              </a:solidFill>
              <a:ln w="9525">
                <a:solidFill>
                  <a:srgbClr val="E2E2E2"/>
                </a:solidFill>
                <a:round/>
              </a:ln>
            </p:spPr>
            <p:txBody>
              <a:bodyPr rot="10800000"/>
              <a:lstStyle/>
              <a:p>
                <a:endParaRPr lang="en-GB" altLang="zh-CN"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37" name="Group 34"/>
          <p:cNvGrpSpPr/>
          <p:nvPr/>
        </p:nvGrpSpPr>
        <p:grpSpPr bwMode="auto">
          <a:xfrm>
            <a:off x="5887746" y="3060500"/>
            <a:ext cx="1194337" cy="905906"/>
            <a:chOff x="-1253" y="-1242"/>
            <a:chExt cx="1147" cy="870"/>
          </a:xfrm>
        </p:grpSpPr>
        <p:sp>
          <p:nvSpPr>
            <p:cNvPr id="38" name="Freeform 205"/>
            <p:cNvSpPr/>
            <p:nvPr/>
          </p:nvSpPr>
          <p:spPr bwMode="gray">
            <a:xfrm rot="-2077348">
              <a:off x="-751" y="-972"/>
              <a:ext cx="491" cy="548"/>
            </a:xfrm>
            <a:custGeom>
              <a:avLst/>
              <a:gdLst>
                <a:gd name="T0" fmla="*/ 439 w 365"/>
                <a:gd name="T1" fmla="*/ 262 h 456"/>
                <a:gd name="T2" fmla="*/ 303 w 365"/>
                <a:gd name="T3" fmla="*/ 172 h 456"/>
                <a:gd name="T4" fmla="*/ 31 w 365"/>
                <a:gd name="T5" fmla="*/ 35 h 456"/>
                <a:gd name="T6" fmla="*/ 31 w 365"/>
                <a:gd name="T7" fmla="*/ 70 h 456"/>
                <a:gd name="T8" fmla="*/ 206 w 365"/>
                <a:gd name="T9" fmla="*/ 226 h 456"/>
                <a:gd name="T10" fmla="*/ 342 w 365"/>
                <a:gd name="T11" fmla="*/ 312 h 456"/>
                <a:gd name="T12" fmla="*/ 468 w 365"/>
                <a:gd name="T13" fmla="*/ 368 h 456"/>
                <a:gd name="T14" fmla="*/ 523 w 365"/>
                <a:gd name="T15" fmla="*/ 338 h 456"/>
                <a:gd name="T16" fmla="*/ 439 w 365"/>
                <a:gd name="T17" fmla="*/ 262 h 4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65"/>
                <a:gd name="T28" fmla="*/ 0 h 456"/>
                <a:gd name="T29" fmla="*/ 365 w 365"/>
                <a:gd name="T30" fmla="*/ 456 h 4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65" h="456">
                  <a:moveTo>
                    <a:pt x="306" y="321"/>
                  </a:moveTo>
                  <a:cubicBezTo>
                    <a:pt x="210" y="212"/>
                    <a:pt x="210" y="212"/>
                    <a:pt x="210" y="212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42"/>
                    <a:pt x="0" y="0"/>
                    <a:pt x="23" y="86"/>
                  </a:cubicBezTo>
                  <a:cubicBezTo>
                    <a:pt x="145" y="276"/>
                    <a:pt x="145" y="276"/>
                    <a:pt x="145" y="276"/>
                  </a:cubicBezTo>
                  <a:cubicBezTo>
                    <a:pt x="238" y="382"/>
                    <a:pt x="238" y="382"/>
                    <a:pt x="238" y="382"/>
                  </a:cubicBezTo>
                  <a:cubicBezTo>
                    <a:pt x="326" y="451"/>
                    <a:pt x="326" y="451"/>
                    <a:pt x="326" y="451"/>
                  </a:cubicBezTo>
                  <a:cubicBezTo>
                    <a:pt x="326" y="451"/>
                    <a:pt x="364" y="456"/>
                    <a:pt x="365" y="412"/>
                  </a:cubicBezTo>
                  <a:lnTo>
                    <a:pt x="306" y="321"/>
                  </a:lnTo>
                  <a:close/>
                </a:path>
              </a:pathLst>
            </a:custGeom>
            <a:gradFill rotWithShape="1">
              <a:gsLst>
                <a:gs pos="0">
                  <a:srgbClr val="4C7013"/>
                </a:gs>
                <a:gs pos="100000">
                  <a:srgbClr val="233409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Freeform 206"/>
            <p:cNvSpPr/>
            <p:nvPr/>
          </p:nvSpPr>
          <p:spPr bwMode="gray">
            <a:xfrm rot="-2077348">
              <a:off x="-1253" y="-845"/>
              <a:ext cx="674" cy="459"/>
            </a:xfrm>
            <a:custGeom>
              <a:avLst/>
              <a:gdLst>
                <a:gd name="T0" fmla="*/ 287 w 501"/>
                <a:gd name="T1" fmla="*/ 0 h 383"/>
                <a:gd name="T2" fmla="*/ 36 w 501"/>
                <a:gd name="T3" fmla="*/ 41 h 383"/>
                <a:gd name="T4" fmla="*/ 617 w 501"/>
                <a:gd name="T5" fmla="*/ 308 h 383"/>
                <a:gd name="T6" fmla="*/ 717 w 501"/>
                <a:gd name="T7" fmla="*/ 256 h 383"/>
                <a:gd name="T8" fmla="*/ 287 w 501"/>
                <a:gd name="T9" fmla="*/ 0 h 3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01"/>
                <a:gd name="T16" fmla="*/ 0 h 383"/>
                <a:gd name="T17" fmla="*/ 501 w 501"/>
                <a:gd name="T18" fmla="*/ 383 h 38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01" h="383">
                  <a:moveTo>
                    <a:pt x="201" y="0"/>
                  </a:moveTo>
                  <a:cubicBezTo>
                    <a:pt x="201" y="0"/>
                    <a:pt x="36" y="6"/>
                    <a:pt x="27" y="50"/>
                  </a:cubicBezTo>
                  <a:cubicBezTo>
                    <a:pt x="0" y="179"/>
                    <a:pt x="431" y="383"/>
                    <a:pt x="431" y="383"/>
                  </a:cubicBezTo>
                  <a:cubicBezTo>
                    <a:pt x="501" y="317"/>
                    <a:pt x="501" y="317"/>
                    <a:pt x="501" y="317"/>
                  </a:cubicBezTo>
                  <a:lnTo>
                    <a:pt x="201" y="0"/>
                  </a:lnTo>
                  <a:close/>
                </a:path>
              </a:pathLst>
            </a:custGeom>
            <a:gradFill rotWithShape="1">
              <a:gsLst>
                <a:gs pos="0">
                  <a:srgbClr val="699B1A"/>
                </a:gs>
                <a:gs pos="100000">
                  <a:srgbClr val="31480C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Freeform 207"/>
            <p:cNvSpPr/>
            <p:nvPr/>
          </p:nvSpPr>
          <p:spPr bwMode="gray">
            <a:xfrm rot="-2077348">
              <a:off x="-1129" y="-1242"/>
              <a:ext cx="515" cy="702"/>
            </a:xfrm>
            <a:custGeom>
              <a:avLst/>
              <a:gdLst>
                <a:gd name="T0" fmla="*/ 180 w 383"/>
                <a:gd name="T1" fmla="*/ 6 h 586"/>
                <a:gd name="T2" fmla="*/ 0 w 383"/>
                <a:gd name="T3" fmla="*/ 217 h 586"/>
                <a:gd name="T4" fmla="*/ 430 w 383"/>
                <a:gd name="T5" fmla="*/ 473 h 586"/>
                <a:gd name="T6" fmla="*/ 547 w 383"/>
                <a:gd name="T7" fmla="*/ 357 h 586"/>
                <a:gd name="T8" fmla="*/ 180 w 383"/>
                <a:gd name="T9" fmla="*/ 6 h 5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3"/>
                <a:gd name="T16" fmla="*/ 0 h 586"/>
                <a:gd name="T17" fmla="*/ 383 w 383"/>
                <a:gd name="T18" fmla="*/ 586 h 58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3" h="586">
                  <a:moveTo>
                    <a:pt x="126" y="5"/>
                  </a:moveTo>
                  <a:cubicBezTo>
                    <a:pt x="53" y="8"/>
                    <a:pt x="0" y="269"/>
                    <a:pt x="0" y="269"/>
                  </a:cubicBezTo>
                  <a:cubicBezTo>
                    <a:pt x="300" y="586"/>
                    <a:pt x="300" y="586"/>
                    <a:pt x="300" y="586"/>
                  </a:cubicBezTo>
                  <a:cubicBezTo>
                    <a:pt x="383" y="442"/>
                    <a:pt x="383" y="442"/>
                    <a:pt x="383" y="442"/>
                  </a:cubicBezTo>
                  <a:cubicBezTo>
                    <a:pt x="383" y="442"/>
                    <a:pt x="252" y="0"/>
                    <a:pt x="126" y="5"/>
                  </a:cubicBezTo>
                  <a:close/>
                </a:path>
              </a:pathLst>
            </a:custGeom>
            <a:gradFill rotWithShape="1">
              <a:gsLst>
                <a:gs pos="0">
                  <a:srgbClr val="699B1A"/>
                </a:gs>
                <a:gs pos="100000">
                  <a:srgbClr val="31480C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Freeform 208"/>
            <p:cNvSpPr/>
            <p:nvPr/>
          </p:nvSpPr>
          <p:spPr bwMode="gray">
            <a:xfrm rot="-2077348">
              <a:off x="-978" y="-931"/>
              <a:ext cx="403" cy="559"/>
            </a:xfrm>
            <a:custGeom>
              <a:avLst/>
              <a:gdLst>
                <a:gd name="T0" fmla="*/ 0 w 300"/>
                <a:gd name="T1" fmla="*/ 0 h 466"/>
                <a:gd name="T2" fmla="*/ 59 w 300"/>
                <a:gd name="T3" fmla="*/ 226 h 466"/>
                <a:gd name="T4" fmla="*/ 387 w 300"/>
                <a:gd name="T5" fmla="*/ 375 h 466"/>
                <a:gd name="T6" fmla="*/ 430 w 300"/>
                <a:gd name="T7" fmla="*/ 256 h 466"/>
                <a:gd name="T8" fmla="*/ 0 w 300"/>
                <a:gd name="T9" fmla="*/ 0 h 4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0"/>
                <a:gd name="T16" fmla="*/ 0 h 466"/>
                <a:gd name="T17" fmla="*/ 300 w 300"/>
                <a:gd name="T18" fmla="*/ 466 h 4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0" h="466">
                  <a:moveTo>
                    <a:pt x="0" y="0"/>
                  </a:moveTo>
                  <a:cubicBezTo>
                    <a:pt x="0" y="0"/>
                    <a:pt x="5" y="219"/>
                    <a:pt x="40" y="280"/>
                  </a:cubicBezTo>
                  <a:cubicBezTo>
                    <a:pt x="77" y="344"/>
                    <a:pt x="269" y="466"/>
                    <a:pt x="269" y="466"/>
                  </a:cubicBezTo>
                  <a:cubicBezTo>
                    <a:pt x="300" y="317"/>
                    <a:pt x="300" y="317"/>
                    <a:pt x="300" y="317"/>
                  </a:cubicBez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4C7013"/>
                </a:gs>
                <a:gs pos="100000">
                  <a:srgbClr val="233409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Freeform 209"/>
            <p:cNvSpPr/>
            <p:nvPr/>
          </p:nvSpPr>
          <p:spPr bwMode="gray">
            <a:xfrm rot="-2077348">
              <a:off x="-1056" y="-1007"/>
              <a:ext cx="583" cy="425"/>
            </a:xfrm>
            <a:custGeom>
              <a:avLst/>
              <a:gdLst>
                <a:gd name="T0" fmla="*/ 0 w 435"/>
                <a:gd name="T1" fmla="*/ 30 h 354"/>
                <a:gd name="T2" fmla="*/ 395 w 435"/>
                <a:gd name="T3" fmla="*/ 29 h 354"/>
                <a:gd name="T4" fmla="*/ 615 w 435"/>
                <a:gd name="T5" fmla="*/ 244 h 354"/>
                <a:gd name="T6" fmla="*/ 424 w 435"/>
                <a:gd name="T7" fmla="*/ 287 h 354"/>
                <a:gd name="T8" fmla="*/ 0 w 435"/>
                <a:gd name="T9" fmla="*/ 30 h 3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35"/>
                <a:gd name="T16" fmla="*/ 0 h 354"/>
                <a:gd name="T17" fmla="*/ 435 w 435"/>
                <a:gd name="T18" fmla="*/ 354 h 35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35" h="354">
                  <a:moveTo>
                    <a:pt x="0" y="37"/>
                  </a:moveTo>
                  <a:cubicBezTo>
                    <a:pt x="0" y="37"/>
                    <a:pt x="219" y="0"/>
                    <a:pt x="279" y="35"/>
                  </a:cubicBezTo>
                  <a:cubicBezTo>
                    <a:pt x="346" y="73"/>
                    <a:pt x="435" y="300"/>
                    <a:pt x="435" y="300"/>
                  </a:cubicBezTo>
                  <a:cubicBezTo>
                    <a:pt x="300" y="354"/>
                    <a:pt x="300" y="354"/>
                    <a:pt x="300" y="354"/>
                  </a:cubicBezTo>
                  <a:lnTo>
                    <a:pt x="0" y="37"/>
                  </a:lnTo>
                  <a:close/>
                </a:path>
              </a:pathLst>
            </a:custGeom>
            <a:gradFill rotWithShape="1">
              <a:gsLst>
                <a:gs pos="0">
                  <a:srgbClr val="4C7013"/>
                </a:gs>
                <a:gs pos="100000">
                  <a:srgbClr val="233409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Freeform 211"/>
            <p:cNvSpPr/>
            <p:nvPr/>
          </p:nvSpPr>
          <p:spPr bwMode="gray">
            <a:xfrm rot="-2077348">
              <a:off x="-188" y="-657"/>
              <a:ext cx="82" cy="81"/>
            </a:xfrm>
            <a:custGeom>
              <a:avLst/>
              <a:gdLst>
                <a:gd name="T0" fmla="*/ 87 w 61"/>
                <a:gd name="T1" fmla="*/ 52 h 68"/>
                <a:gd name="T2" fmla="*/ 4 w 61"/>
                <a:gd name="T3" fmla="*/ 13 h 68"/>
                <a:gd name="T4" fmla="*/ 0 w 61"/>
                <a:gd name="T5" fmla="*/ 11 h 68"/>
                <a:gd name="T6" fmla="*/ 11 w 61"/>
                <a:gd name="T7" fmla="*/ 0 h 68"/>
                <a:gd name="T8" fmla="*/ 13 w 61"/>
                <a:gd name="T9" fmla="*/ 4 h 68"/>
                <a:gd name="T10" fmla="*/ 87 w 61"/>
                <a:gd name="T11" fmla="*/ 51 h 68"/>
                <a:gd name="T12" fmla="*/ 87 w 61"/>
                <a:gd name="T13" fmla="*/ 52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1"/>
                <a:gd name="T22" fmla="*/ 0 h 68"/>
                <a:gd name="T23" fmla="*/ 61 w 61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1" h="68">
                  <a:moveTo>
                    <a:pt x="61" y="68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4" y="4"/>
                    <a:pt x="8" y="0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61" y="67"/>
                    <a:pt x="61" y="67"/>
                    <a:pt x="61" y="67"/>
                  </a:cubicBezTo>
                  <a:lnTo>
                    <a:pt x="61" y="68"/>
                  </a:lnTo>
                  <a:close/>
                </a:path>
              </a:pathLst>
            </a:custGeom>
            <a:gradFill rotWithShape="1">
              <a:gsLst>
                <a:gs pos="0">
                  <a:srgbClr val="764C00"/>
                </a:gs>
                <a:gs pos="100000">
                  <a:srgbClr val="FEA50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Freeform 212"/>
            <p:cNvSpPr/>
            <p:nvPr/>
          </p:nvSpPr>
          <p:spPr bwMode="gray">
            <a:xfrm rot="-2077348">
              <a:off x="-310" y="-692"/>
              <a:ext cx="142" cy="135"/>
            </a:xfrm>
            <a:custGeom>
              <a:avLst/>
              <a:gdLst>
                <a:gd name="T0" fmla="*/ 86 w 106"/>
                <a:gd name="T1" fmla="*/ 0 h 113"/>
                <a:gd name="T2" fmla="*/ 55 w 106"/>
                <a:gd name="T3" fmla="*/ 32 h 113"/>
                <a:gd name="T4" fmla="*/ 0 w 106"/>
                <a:gd name="T5" fmla="*/ 45 h 113"/>
                <a:gd name="T6" fmla="*/ 91 w 106"/>
                <a:gd name="T7" fmla="*/ 85 h 113"/>
                <a:gd name="T8" fmla="*/ 143 w 106"/>
                <a:gd name="T9" fmla="*/ 53 h 113"/>
                <a:gd name="T10" fmla="*/ 86 w 106"/>
                <a:gd name="T11" fmla="*/ 0 h 1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6"/>
                <a:gd name="T19" fmla="*/ 0 h 113"/>
                <a:gd name="T20" fmla="*/ 106 w 106"/>
                <a:gd name="T21" fmla="*/ 113 h 11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6" h="113">
                  <a:moveTo>
                    <a:pt x="60" y="0"/>
                  </a:moveTo>
                  <a:cubicBezTo>
                    <a:pt x="60" y="0"/>
                    <a:pt x="62" y="20"/>
                    <a:pt x="41" y="41"/>
                  </a:cubicBezTo>
                  <a:cubicBezTo>
                    <a:pt x="17" y="63"/>
                    <a:pt x="0" y="56"/>
                    <a:pt x="0" y="56"/>
                  </a:cubicBezTo>
                  <a:cubicBezTo>
                    <a:pt x="64" y="106"/>
                    <a:pt x="64" y="106"/>
                    <a:pt x="64" y="106"/>
                  </a:cubicBezTo>
                  <a:cubicBezTo>
                    <a:pt x="64" y="106"/>
                    <a:pt x="106" y="113"/>
                    <a:pt x="103" y="67"/>
                  </a:cubicBezTo>
                  <a:lnTo>
                    <a:pt x="6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00"/>
                </a:gs>
                <a:gs pos="100000">
                  <a:srgbClr val="FEA501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Freeform 214"/>
            <p:cNvSpPr/>
            <p:nvPr/>
          </p:nvSpPr>
          <p:spPr bwMode="gray">
            <a:xfrm rot="-2077348">
              <a:off x="-294" y="-667"/>
              <a:ext cx="80" cy="66"/>
            </a:xfrm>
            <a:custGeom>
              <a:avLst/>
              <a:gdLst>
                <a:gd name="T0" fmla="*/ 2389 w 60"/>
                <a:gd name="T1" fmla="*/ 0 h 55"/>
                <a:gd name="T2" fmla="*/ 1716 w 60"/>
                <a:gd name="T3" fmla="*/ 1535 h 55"/>
                <a:gd name="T4" fmla="*/ 0 w 60"/>
                <a:gd name="T5" fmla="*/ 1870 h 55"/>
                <a:gd name="T6" fmla="*/ 1799 w 60"/>
                <a:gd name="T7" fmla="*/ 1568 h 55"/>
                <a:gd name="T8" fmla="*/ 2389 w 60"/>
                <a:gd name="T9" fmla="*/ 0 h 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"/>
                <a:gd name="T16" fmla="*/ 0 h 55"/>
                <a:gd name="T17" fmla="*/ 60 w 60"/>
                <a:gd name="T18" fmla="*/ 55 h 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" h="55">
                  <a:moveTo>
                    <a:pt x="57" y="0"/>
                  </a:moveTo>
                  <a:cubicBezTo>
                    <a:pt x="58" y="15"/>
                    <a:pt x="53" y="31"/>
                    <a:pt x="41" y="41"/>
                  </a:cubicBezTo>
                  <a:cubicBezTo>
                    <a:pt x="30" y="51"/>
                    <a:pt x="14" y="53"/>
                    <a:pt x="0" y="50"/>
                  </a:cubicBezTo>
                  <a:cubicBezTo>
                    <a:pt x="14" y="55"/>
                    <a:pt x="31" y="53"/>
                    <a:pt x="43" y="42"/>
                  </a:cubicBezTo>
                  <a:cubicBezTo>
                    <a:pt x="55" y="32"/>
                    <a:pt x="60" y="16"/>
                    <a:pt x="5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1D36"/>
                </a:gs>
                <a:gs pos="50000">
                  <a:srgbClr val="0061B2"/>
                </a:gs>
                <a:gs pos="100000">
                  <a:srgbClr val="001D36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Freeform 215"/>
            <p:cNvSpPr/>
            <p:nvPr/>
          </p:nvSpPr>
          <p:spPr bwMode="gray">
            <a:xfrm rot="-2077348">
              <a:off x="-311" y="-671"/>
              <a:ext cx="84" cy="69"/>
            </a:xfrm>
            <a:custGeom>
              <a:avLst/>
              <a:gdLst>
                <a:gd name="T0" fmla="*/ 2437 w 63"/>
                <a:gd name="T1" fmla="*/ 0 h 58"/>
                <a:gd name="T2" fmla="*/ 1745 w 63"/>
                <a:gd name="T3" fmla="*/ 1599 h 58"/>
                <a:gd name="T4" fmla="*/ 0 w 63"/>
                <a:gd name="T5" fmla="*/ 1958 h 58"/>
                <a:gd name="T6" fmla="*/ 1832 w 63"/>
                <a:gd name="T7" fmla="*/ 1661 h 58"/>
                <a:gd name="T8" fmla="*/ 2437 w 63"/>
                <a:gd name="T9" fmla="*/ 0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"/>
                <a:gd name="T16" fmla="*/ 0 h 58"/>
                <a:gd name="T17" fmla="*/ 63 w 63"/>
                <a:gd name="T18" fmla="*/ 58 h 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" h="58">
                  <a:moveTo>
                    <a:pt x="60" y="0"/>
                  </a:moveTo>
                  <a:cubicBezTo>
                    <a:pt x="61" y="16"/>
                    <a:pt x="56" y="33"/>
                    <a:pt x="43" y="43"/>
                  </a:cubicBezTo>
                  <a:cubicBezTo>
                    <a:pt x="31" y="54"/>
                    <a:pt x="15" y="57"/>
                    <a:pt x="0" y="53"/>
                  </a:cubicBezTo>
                  <a:cubicBezTo>
                    <a:pt x="15" y="58"/>
                    <a:pt x="32" y="55"/>
                    <a:pt x="45" y="45"/>
                  </a:cubicBezTo>
                  <a:cubicBezTo>
                    <a:pt x="58" y="34"/>
                    <a:pt x="63" y="17"/>
                    <a:pt x="6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1D36"/>
                </a:gs>
                <a:gs pos="50000">
                  <a:srgbClr val="0061B2"/>
                </a:gs>
                <a:gs pos="100000">
                  <a:srgbClr val="001D36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Freeform 216"/>
            <p:cNvSpPr/>
            <p:nvPr/>
          </p:nvSpPr>
          <p:spPr bwMode="gray">
            <a:xfrm rot="-2077348">
              <a:off x="-280" y="-663"/>
              <a:ext cx="77" cy="62"/>
            </a:xfrm>
            <a:custGeom>
              <a:avLst/>
              <a:gdLst>
                <a:gd name="T0" fmla="*/ 2274 w 58"/>
                <a:gd name="T1" fmla="*/ 0 h 52"/>
                <a:gd name="T2" fmla="*/ 1644 w 58"/>
                <a:gd name="T3" fmla="*/ 1456 h 52"/>
                <a:gd name="T4" fmla="*/ 0 w 58"/>
                <a:gd name="T5" fmla="*/ 1802 h 52"/>
                <a:gd name="T6" fmla="*/ 1697 w 58"/>
                <a:gd name="T7" fmla="*/ 1500 h 52"/>
                <a:gd name="T8" fmla="*/ 2274 w 58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8"/>
                <a:gd name="T16" fmla="*/ 0 h 52"/>
                <a:gd name="T17" fmla="*/ 58 w 58"/>
                <a:gd name="T18" fmla="*/ 52 h 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8" h="52">
                  <a:moveTo>
                    <a:pt x="55" y="0"/>
                  </a:moveTo>
                  <a:cubicBezTo>
                    <a:pt x="57" y="15"/>
                    <a:pt x="52" y="29"/>
                    <a:pt x="40" y="39"/>
                  </a:cubicBezTo>
                  <a:cubicBezTo>
                    <a:pt x="29" y="48"/>
                    <a:pt x="14" y="51"/>
                    <a:pt x="0" y="48"/>
                  </a:cubicBezTo>
                  <a:cubicBezTo>
                    <a:pt x="15" y="52"/>
                    <a:pt x="30" y="50"/>
                    <a:pt x="41" y="40"/>
                  </a:cubicBezTo>
                  <a:cubicBezTo>
                    <a:pt x="53" y="30"/>
                    <a:pt x="58" y="15"/>
                    <a:pt x="5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1D36"/>
                </a:gs>
                <a:gs pos="50000">
                  <a:srgbClr val="0061B2"/>
                </a:gs>
                <a:gs pos="100000">
                  <a:srgbClr val="001D36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Freeform 217"/>
            <p:cNvSpPr/>
            <p:nvPr/>
          </p:nvSpPr>
          <p:spPr bwMode="gray">
            <a:xfrm rot="-2077348">
              <a:off x="-239" y="-651"/>
              <a:ext cx="66" cy="52"/>
            </a:xfrm>
            <a:custGeom>
              <a:avLst/>
              <a:gdLst>
                <a:gd name="T0" fmla="*/ 1987 w 49"/>
                <a:gd name="T1" fmla="*/ 0 h 44"/>
                <a:gd name="T2" fmla="*/ 1425 w 49"/>
                <a:gd name="T3" fmla="*/ 1215 h 44"/>
                <a:gd name="T4" fmla="*/ 0 w 49"/>
                <a:gd name="T5" fmla="*/ 1486 h 44"/>
                <a:gd name="T6" fmla="*/ 1479 w 49"/>
                <a:gd name="T7" fmla="*/ 1249 h 44"/>
                <a:gd name="T8" fmla="*/ 1987 w 49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"/>
                <a:gd name="T16" fmla="*/ 0 h 44"/>
                <a:gd name="T17" fmla="*/ 49 w 49"/>
                <a:gd name="T18" fmla="*/ 44 h 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" h="44">
                  <a:moveTo>
                    <a:pt x="47" y="0"/>
                  </a:moveTo>
                  <a:cubicBezTo>
                    <a:pt x="48" y="12"/>
                    <a:pt x="44" y="25"/>
                    <a:pt x="34" y="33"/>
                  </a:cubicBezTo>
                  <a:cubicBezTo>
                    <a:pt x="25" y="41"/>
                    <a:pt x="12" y="43"/>
                    <a:pt x="0" y="40"/>
                  </a:cubicBezTo>
                  <a:cubicBezTo>
                    <a:pt x="12" y="44"/>
                    <a:pt x="25" y="42"/>
                    <a:pt x="35" y="34"/>
                  </a:cubicBezTo>
                  <a:cubicBezTo>
                    <a:pt x="45" y="26"/>
                    <a:pt x="49" y="12"/>
                    <a:pt x="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1D36"/>
                </a:gs>
                <a:gs pos="50000">
                  <a:srgbClr val="0061B2"/>
                </a:gs>
                <a:gs pos="100000">
                  <a:srgbClr val="001D36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Freeform 218"/>
            <p:cNvSpPr/>
            <p:nvPr/>
          </p:nvSpPr>
          <p:spPr bwMode="gray">
            <a:xfrm rot="-2077348">
              <a:off x="-250" y="-654"/>
              <a:ext cx="68" cy="56"/>
            </a:xfrm>
            <a:custGeom>
              <a:avLst/>
              <a:gdLst>
                <a:gd name="T0" fmla="*/ 2001 w 51"/>
                <a:gd name="T1" fmla="*/ 0 h 47"/>
                <a:gd name="T2" fmla="*/ 1424 w 51"/>
                <a:gd name="T3" fmla="*/ 1302 h 47"/>
                <a:gd name="T4" fmla="*/ 0 w 51"/>
                <a:gd name="T5" fmla="*/ 1556 h 47"/>
                <a:gd name="T6" fmla="*/ 1512 w 51"/>
                <a:gd name="T7" fmla="*/ 1337 h 47"/>
                <a:gd name="T8" fmla="*/ 2001 w 51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1"/>
                <a:gd name="T16" fmla="*/ 0 h 47"/>
                <a:gd name="T17" fmla="*/ 51 w 51"/>
                <a:gd name="T18" fmla="*/ 47 h 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1" h="47">
                  <a:moveTo>
                    <a:pt x="49" y="0"/>
                  </a:moveTo>
                  <a:cubicBezTo>
                    <a:pt x="50" y="13"/>
                    <a:pt x="46" y="26"/>
                    <a:pt x="35" y="35"/>
                  </a:cubicBezTo>
                  <a:cubicBezTo>
                    <a:pt x="26" y="43"/>
                    <a:pt x="12" y="46"/>
                    <a:pt x="0" y="42"/>
                  </a:cubicBezTo>
                  <a:cubicBezTo>
                    <a:pt x="12" y="47"/>
                    <a:pt x="26" y="45"/>
                    <a:pt x="37" y="36"/>
                  </a:cubicBezTo>
                  <a:cubicBezTo>
                    <a:pt x="47" y="27"/>
                    <a:pt x="51" y="13"/>
                    <a:pt x="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1D36"/>
                </a:gs>
                <a:gs pos="50000">
                  <a:srgbClr val="0061B2"/>
                </a:gs>
                <a:gs pos="100000">
                  <a:srgbClr val="001D36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Freeform 219"/>
            <p:cNvSpPr/>
            <p:nvPr/>
          </p:nvSpPr>
          <p:spPr bwMode="gray">
            <a:xfrm rot="-2077348">
              <a:off x="-226" y="-649"/>
              <a:ext cx="63" cy="52"/>
            </a:xfrm>
            <a:custGeom>
              <a:avLst/>
              <a:gdLst>
                <a:gd name="T0" fmla="*/ 1867 w 47"/>
                <a:gd name="T1" fmla="*/ 0 h 43"/>
                <a:gd name="T2" fmla="*/ 1377 w 47"/>
                <a:gd name="T3" fmla="*/ 1225 h 43"/>
                <a:gd name="T4" fmla="*/ 0 w 47"/>
                <a:gd name="T5" fmla="*/ 1503 h 43"/>
                <a:gd name="T6" fmla="*/ 1411 w 47"/>
                <a:gd name="T7" fmla="*/ 1259 h 43"/>
                <a:gd name="T8" fmla="*/ 1867 w 47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7"/>
                <a:gd name="T16" fmla="*/ 0 h 43"/>
                <a:gd name="T17" fmla="*/ 47 w 47"/>
                <a:gd name="T18" fmla="*/ 43 h 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7" h="43">
                  <a:moveTo>
                    <a:pt x="45" y="0"/>
                  </a:moveTo>
                  <a:cubicBezTo>
                    <a:pt x="46" y="12"/>
                    <a:pt x="42" y="24"/>
                    <a:pt x="33" y="32"/>
                  </a:cubicBezTo>
                  <a:cubicBezTo>
                    <a:pt x="24" y="39"/>
                    <a:pt x="12" y="42"/>
                    <a:pt x="0" y="39"/>
                  </a:cubicBezTo>
                  <a:cubicBezTo>
                    <a:pt x="12" y="43"/>
                    <a:pt x="25" y="41"/>
                    <a:pt x="34" y="33"/>
                  </a:cubicBezTo>
                  <a:cubicBezTo>
                    <a:pt x="43" y="25"/>
                    <a:pt x="47" y="12"/>
                    <a:pt x="4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1D36"/>
                </a:gs>
                <a:gs pos="50000">
                  <a:srgbClr val="0061B2"/>
                </a:gs>
                <a:gs pos="100000">
                  <a:srgbClr val="001D36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1" name="Group 48"/>
          <p:cNvGrpSpPr/>
          <p:nvPr/>
        </p:nvGrpSpPr>
        <p:grpSpPr bwMode="auto">
          <a:xfrm rot="20045152" flipH="1" flipV="1">
            <a:off x="8086911" y="2910556"/>
            <a:ext cx="1194337" cy="905906"/>
            <a:chOff x="-1253" y="-1242"/>
            <a:chExt cx="1147" cy="870"/>
          </a:xfrm>
        </p:grpSpPr>
        <p:sp>
          <p:nvSpPr>
            <p:cNvPr id="52" name="Freeform 205"/>
            <p:cNvSpPr/>
            <p:nvPr/>
          </p:nvSpPr>
          <p:spPr bwMode="gray">
            <a:xfrm rot="-2077348">
              <a:off x="-751" y="-972"/>
              <a:ext cx="491" cy="548"/>
            </a:xfrm>
            <a:custGeom>
              <a:avLst/>
              <a:gdLst>
                <a:gd name="T0" fmla="*/ 439 w 365"/>
                <a:gd name="T1" fmla="*/ 262 h 456"/>
                <a:gd name="T2" fmla="*/ 303 w 365"/>
                <a:gd name="T3" fmla="*/ 172 h 456"/>
                <a:gd name="T4" fmla="*/ 31 w 365"/>
                <a:gd name="T5" fmla="*/ 35 h 456"/>
                <a:gd name="T6" fmla="*/ 31 w 365"/>
                <a:gd name="T7" fmla="*/ 70 h 456"/>
                <a:gd name="T8" fmla="*/ 206 w 365"/>
                <a:gd name="T9" fmla="*/ 226 h 456"/>
                <a:gd name="T10" fmla="*/ 342 w 365"/>
                <a:gd name="T11" fmla="*/ 312 h 456"/>
                <a:gd name="T12" fmla="*/ 468 w 365"/>
                <a:gd name="T13" fmla="*/ 368 h 456"/>
                <a:gd name="T14" fmla="*/ 523 w 365"/>
                <a:gd name="T15" fmla="*/ 338 h 456"/>
                <a:gd name="T16" fmla="*/ 439 w 365"/>
                <a:gd name="T17" fmla="*/ 262 h 4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65"/>
                <a:gd name="T28" fmla="*/ 0 h 456"/>
                <a:gd name="T29" fmla="*/ 365 w 365"/>
                <a:gd name="T30" fmla="*/ 456 h 4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65" h="456">
                  <a:moveTo>
                    <a:pt x="306" y="321"/>
                  </a:moveTo>
                  <a:cubicBezTo>
                    <a:pt x="210" y="212"/>
                    <a:pt x="210" y="212"/>
                    <a:pt x="210" y="212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42"/>
                    <a:pt x="0" y="0"/>
                    <a:pt x="23" y="86"/>
                  </a:cubicBezTo>
                  <a:cubicBezTo>
                    <a:pt x="145" y="276"/>
                    <a:pt x="145" y="276"/>
                    <a:pt x="145" y="276"/>
                  </a:cubicBezTo>
                  <a:cubicBezTo>
                    <a:pt x="238" y="382"/>
                    <a:pt x="238" y="382"/>
                    <a:pt x="238" y="382"/>
                  </a:cubicBezTo>
                  <a:cubicBezTo>
                    <a:pt x="326" y="451"/>
                    <a:pt x="326" y="451"/>
                    <a:pt x="326" y="451"/>
                  </a:cubicBezTo>
                  <a:cubicBezTo>
                    <a:pt x="326" y="451"/>
                    <a:pt x="364" y="456"/>
                    <a:pt x="365" y="412"/>
                  </a:cubicBezTo>
                  <a:lnTo>
                    <a:pt x="306" y="321"/>
                  </a:lnTo>
                  <a:close/>
                </a:path>
              </a:pathLst>
            </a:custGeom>
            <a:gradFill rotWithShape="1">
              <a:gsLst>
                <a:gs pos="0">
                  <a:srgbClr val="4C7013"/>
                </a:gs>
                <a:gs pos="100000">
                  <a:srgbClr val="233409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Freeform 206"/>
            <p:cNvSpPr/>
            <p:nvPr/>
          </p:nvSpPr>
          <p:spPr bwMode="gray">
            <a:xfrm rot="-2077348">
              <a:off x="-1253" y="-845"/>
              <a:ext cx="674" cy="459"/>
            </a:xfrm>
            <a:custGeom>
              <a:avLst/>
              <a:gdLst>
                <a:gd name="T0" fmla="*/ 287 w 501"/>
                <a:gd name="T1" fmla="*/ 0 h 383"/>
                <a:gd name="T2" fmla="*/ 36 w 501"/>
                <a:gd name="T3" fmla="*/ 41 h 383"/>
                <a:gd name="T4" fmla="*/ 617 w 501"/>
                <a:gd name="T5" fmla="*/ 308 h 383"/>
                <a:gd name="T6" fmla="*/ 717 w 501"/>
                <a:gd name="T7" fmla="*/ 256 h 383"/>
                <a:gd name="T8" fmla="*/ 287 w 501"/>
                <a:gd name="T9" fmla="*/ 0 h 3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01"/>
                <a:gd name="T16" fmla="*/ 0 h 383"/>
                <a:gd name="T17" fmla="*/ 501 w 501"/>
                <a:gd name="T18" fmla="*/ 383 h 38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01" h="383">
                  <a:moveTo>
                    <a:pt x="201" y="0"/>
                  </a:moveTo>
                  <a:cubicBezTo>
                    <a:pt x="201" y="0"/>
                    <a:pt x="36" y="6"/>
                    <a:pt x="27" y="50"/>
                  </a:cubicBezTo>
                  <a:cubicBezTo>
                    <a:pt x="0" y="179"/>
                    <a:pt x="431" y="383"/>
                    <a:pt x="431" y="383"/>
                  </a:cubicBezTo>
                  <a:cubicBezTo>
                    <a:pt x="501" y="317"/>
                    <a:pt x="501" y="317"/>
                    <a:pt x="501" y="317"/>
                  </a:cubicBezTo>
                  <a:lnTo>
                    <a:pt x="201" y="0"/>
                  </a:lnTo>
                  <a:close/>
                </a:path>
              </a:pathLst>
            </a:custGeom>
            <a:gradFill rotWithShape="1">
              <a:gsLst>
                <a:gs pos="0">
                  <a:srgbClr val="699B1A"/>
                </a:gs>
                <a:gs pos="100000">
                  <a:srgbClr val="31480C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Freeform 207"/>
            <p:cNvSpPr/>
            <p:nvPr/>
          </p:nvSpPr>
          <p:spPr bwMode="gray">
            <a:xfrm rot="-2077348">
              <a:off x="-1129" y="-1242"/>
              <a:ext cx="515" cy="702"/>
            </a:xfrm>
            <a:custGeom>
              <a:avLst/>
              <a:gdLst>
                <a:gd name="T0" fmla="*/ 180 w 383"/>
                <a:gd name="T1" fmla="*/ 6 h 586"/>
                <a:gd name="T2" fmla="*/ 0 w 383"/>
                <a:gd name="T3" fmla="*/ 217 h 586"/>
                <a:gd name="T4" fmla="*/ 430 w 383"/>
                <a:gd name="T5" fmla="*/ 473 h 586"/>
                <a:gd name="T6" fmla="*/ 547 w 383"/>
                <a:gd name="T7" fmla="*/ 357 h 586"/>
                <a:gd name="T8" fmla="*/ 180 w 383"/>
                <a:gd name="T9" fmla="*/ 6 h 5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3"/>
                <a:gd name="T16" fmla="*/ 0 h 586"/>
                <a:gd name="T17" fmla="*/ 383 w 383"/>
                <a:gd name="T18" fmla="*/ 586 h 58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3" h="586">
                  <a:moveTo>
                    <a:pt x="126" y="5"/>
                  </a:moveTo>
                  <a:cubicBezTo>
                    <a:pt x="53" y="8"/>
                    <a:pt x="0" y="269"/>
                    <a:pt x="0" y="269"/>
                  </a:cubicBezTo>
                  <a:cubicBezTo>
                    <a:pt x="300" y="586"/>
                    <a:pt x="300" y="586"/>
                    <a:pt x="300" y="586"/>
                  </a:cubicBezTo>
                  <a:cubicBezTo>
                    <a:pt x="383" y="442"/>
                    <a:pt x="383" y="442"/>
                    <a:pt x="383" y="442"/>
                  </a:cubicBezTo>
                  <a:cubicBezTo>
                    <a:pt x="383" y="442"/>
                    <a:pt x="252" y="0"/>
                    <a:pt x="126" y="5"/>
                  </a:cubicBezTo>
                  <a:close/>
                </a:path>
              </a:pathLst>
            </a:custGeom>
            <a:gradFill rotWithShape="1">
              <a:gsLst>
                <a:gs pos="0">
                  <a:srgbClr val="699B1A"/>
                </a:gs>
                <a:gs pos="100000">
                  <a:srgbClr val="31480C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Freeform 208"/>
            <p:cNvSpPr/>
            <p:nvPr/>
          </p:nvSpPr>
          <p:spPr bwMode="gray">
            <a:xfrm rot="-2077348">
              <a:off x="-978" y="-931"/>
              <a:ext cx="403" cy="559"/>
            </a:xfrm>
            <a:custGeom>
              <a:avLst/>
              <a:gdLst>
                <a:gd name="T0" fmla="*/ 0 w 300"/>
                <a:gd name="T1" fmla="*/ 0 h 466"/>
                <a:gd name="T2" fmla="*/ 59 w 300"/>
                <a:gd name="T3" fmla="*/ 226 h 466"/>
                <a:gd name="T4" fmla="*/ 387 w 300"/>
                <a:gd name="T5" fmla="*/ 375 h 466"/>
                <a:gd name="T6" fmla="*/ 430 w 300"/>
                <a:gd name="T7" fmla="*/ 256 h 466"/>
                <a:gd name="T8" fmla="*/ 0 w 300"/>
                <a:gd name="T9" fmla="*/ 0 h 4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0"/>
                <a:gd name="T16" fmla="*/ 0 h 466"/>
                <a:gd name="T17" fmla="*/ 300 w 300"/>
                <a:gd name="T18" fmla="*/ 466 h 4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0" h="466">
                  <a:moveTo>
                    <a:pt x="0" y="0"/>
                  </a:moveTo>
                  <a:cubicBezTo>
                    <a:pt x="0" y="0"/>
                    <a:pt x="5" y="219"/>
                    <a:pt x="40" y="280"/>
                  </a:cubicBezTo>
                  <a:cubicBezTo>
                    <a:pt x="77" y="344"/>
                    <a:pt x="269" y="466"/>
                    <a:pt x="269" y="466"/>
                  </a:cubicBezTo>
                  <a:cubicBezTo>
                    <a:pt x="300" y="317"/>
                    <a:pt x="300" y="317"/>
                    <a:pt x="300" y="317"/>
                  </a:cubicBez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4C7013"/>
                </a:gs>
                <a:gs pos="100000">
                  <a:srgbClr val="233409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Freeform 209"/>
            <p:cNvSpPr/>
            <p:nvPr/>
          </p:nvSpPr>
          <p:spPr bwMode="gray">
            <a:xfrm rot="-2077348">
              <a:off x="-1056" y="-1007"/>
              <a:ext cx="583" cy="425"/>
            </a:xfrm>
            <a:custGeom>
              <a:avLst/>
              <a:gdLst>
                <a:gd name="T0" fmla="*/ 0 w 435"/>
                <a:gd name="T1" fmla="*/ 30 h 354"/>
                <a:gd name="T2" fmla="*/ 395 w 435"/>
                <a:gd name="T3" fmla="*/ 29 h 354"/>
                <a:gd name="T4" fmla="*/ 615 w 435"/>
                <a:gd name="T5" fmla="*/ 244 h 354"/>
                <a:gd name="T6" fmla="*/ 424 w 435"/>
                <a:gd name="T7" fmla="*/ 287 h 354"/>
                <a:gd name="T8" fmla="*/ 0 w 435"/>
                <a:gd name="T9" fmla="*/ 30 h 3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35"/>
                <a:gd name="T16" fmla="*/ 0 h 354"/>
                <a:gd name="T17" fmla="*/ 435 w 435"/>
                <a:gd name="T18" fmla="*/ 354 h 35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35" h="354">
                  <a:moveTo>
                    <a:pt x="0" y="37"/>
                  </a:moveTo>
                  <a:cubicBezTo>
                    <a:pt x="0" y="37"/>
                    <a:pt x="219" y="0"/>
                    <a:pt x="279" y="35"/>
                  </a:cubicBezTo>
                  <a:cubicBezTo>
                    <a:pt x="346" y="73"/>
                    <a:pt x="435" y="300"/>
                    <a:pt x="435" y="300"/>
                  </a:cubicBezTo>
                  <a:cubicBezTo>
                    <a:pt x="300" y="354"/>
                    <a:pt x="300" y="354"/>
                    <a:pt x="300" y="354"/>
                  </a:cubicBezTo>
                  <a:lnTo>
                    <a:pt x="0" y="37"/>
                  </a:lnTo>
                  <a:close/>
                </a:path>
              </a:pathLst>
            </a:custGeom>
            <a:gradFill rotWithShape="1">
              <a:gsLst>
                <a:gs pos="0">
                  <a:srgbClr val="4C7013"/>
                </a:gs>
                <a:gs pos="100000">
                  <a:srgbClr val="233409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Freeform 211"/>
            <p:cNvSpPr/>
            <p:nvPr/>
          </p:nvSpPr>
          <p:spPr bwMode="gray">
            <a:xfrm rot="-2077348">
              <a:off x="-188" y="-657"/>
              <a:ext cx="82" cy="81"/>
            </a:xfrm>
            <a:custGeom>
              <a:avLst/>
              <a:gdLst>
                <a:gd name="T0" fmla="*/ 87 w 61"/>
                <a:gd name="T1" fmla="*/ 52 h 68"/>
                <a:gd name="T2" fmla="*/ 4 w 61"/>
                <a:gd name="T3" fmla="*/ 13 h 68"/>
                <a:gd name="T4" fmla="*/ 0 w 61"/>
                <a:gd name="T5" fmla="*/ 11 h 68"/>
                <a:gd name="T6" fmla="*/ 11 w 61"/>
                <a:gd name="T7" fmla="*/ 0 h 68"/>
                <a:gd name="T8" fmla="*/ 13 w 61"/>
                <a:gd name="T9" fmla="*/ 4 h 68"/>
                <a:gd name="T10" fmla="*/ 87 w 61"/>
                <a:gd name="T11" fmla="*/ 51 h 68"/>
                <a:gd name="T12" fmla="*/ 87 w 61"/>
                <a:gd name="T13" fmla="*/ 52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1"/>
                <a:gd name="T22" fmla="*/ 0 h 68"/>
                <a:gd name="T23" fmla="*/ 61 w 61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1" h="68">
                  <a:moveTo>
                    <a:pt x="61" y="68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4" y="4"/>
                    <a:pt x="8" y="0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61" y="67"/>
                    <a:pt x="61" y="67"/>
                    <a:pt x="61" y="67"/>
                  </a:cubicBezTo>
                  <a:lnTo>
                    <a:pt x="61" y="68"/>
                  </a:lnTo>
                  <a:close/>
                </a:path>
              </a:pathLst>
            </a:custGeom>
            <a:gradFill rotWithShape="1">
              <a:gsLst>
                <a:gs pos="0">
                  <a:srgbClr val="764C00"/>
                </a:gs>
                <a:gs pos="100000">
                  <a:srgbClr val="FEA50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Freeform 212"/>
            <p:cNvSpPr/>
            <p:nvPr/>
          </p:nvSpPr>
          <p:spPr bwMode="gray">
            <a:xfrm rot="-2077348">
              <a:off x="-310" y="-692"/>
              <a:ext cx="142" cy="135"/>
            </a:xfrm>
            <a:custGeom>
              <a:avLst/>
              <a:gdLst>
                <a:gd name="T0" fmla="*/ 86 w 106"/>
                <a:gd name="T1" fmla="*/ 0 h 113"/>
                <a:gd name="T2" fmla="*/ 55 w 106"/>
                <a:gd name="T3" fmla="*/ 32 h 113"/>
                <a:gd name="T4" fmla="*/ 0 w 106"/>
                <a:gd name="T5" fmla="*/ 45 h 113"/>
                <a:gd name="T6" fmla="*/ 91 w 106"/>
                <a:gd name="T7" fmla="*/ 85 h 113"/>
                <a:gd name="T8" fmla="*/ 143 w 106"/>
                <a:gd name="T9" fmla="*/ 53 h 113"/>
                <a:gd name="T10" fmla="*/ 86 w 106"/>
                <a:gd name="T11" fmla="*/ 0 h 1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6"/>
                <a:gd name="T19" fmla="*/ 0 h 113"/>
                <a:gd name="T20" fmla="*/ 106 w 106"/>
                <a:gd name="T21" fmla="*/ 113 h 11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6" h="113">
                  <a:moveTo>
                    <a:pt x="60" y="0"/>
                  </a:moveTo>
                  <a:cubicBezTo>
                    <a:pt x="60" y="0"/>
                    <a:pt x="62" y="20"/>
                    <a:pt x="41" y="41"/>
                  </a:cubicBezTo>
                  <a:cubicBezTo>
                    <a:pt x="17" y="63"/>
                    <a:pt x="0" y="56"/>
                    <a:pt x="0" y="56"/>
                  </a:cubicBezTo>
                  <a:cubicBezTo>
                    <a:pt x="64" y="106"/>
                    <a:pt x="64" y="106"/>
                    <a:pt x="64" y="106"/>
                  </a:cubicBezTo>
                  <a:cubicBezTo>
                    <a:pt x="64" y="106"/>
                    <a:pt x="106" y="113"/>
                    <a:pt x="103" y="67"/>
                  </a:cubicBezTo>
                  <a:lnTo>
                    <a:pt x="6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00"/>
                </a:gs>
                <a:gs pos="100000">
                  <a:srgbClr val="FEA501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Freeform 214"/>
            <p:cNvSpPr/>
            <p:nvPr/>
          </p:nvSpPr>
          <p:spPr bwMode="gray">
            <a:xfrm rot="-2077348">
              <a:off x="-294" y="-667"/>
              <a:ext cx="80" cy="66"/>
            </a:xfrm>
            <a:custGeom>
              <a:avLst/>
              <a:gdLst>
                <a:gd name="T0" fmla="*/ 2389 w 60"/>
                <a:gd name="T1" fmla="*/ 0 h 55"/>
                <a:gd name="T2" fmla="*/ 1716 w 60"/>
                <a:gd name="T3" fmla="*/ 1535 h 55"/>
                <a:gd name="T4" fmla="*/ 0 w 60"/>
                <a:gd name="T5" fmla="*/ 1870 h 55"/>
                <a:gd name="T6" fmla="*/ 1799 w 60"/>
                <a:gd name="T7" fmla="*/ 1568 h 55"/>
                <a:gd name="T8" fmla="*/ 2389 w 60"/>
                <a:gd name="T9" fmla="*/ 0 h 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"/>
                <a:gd name="T16" fmla="*/ 0 h 55"/>
                <a:gd name="T17" fmla="*/ 60 w 60"/>
                <a:gd name="T18" fmla="*/ 55 h 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" h="55">
                  <a:moveTo>
                    <a:pt x="57" y="0"/>
                  </a:moveTo>
                  <a:cubicBezTo>
                    <a:pt x="58" y="15"/>
                    <a:pt x="53" y="31"/>
                    <a:pt x="41" y="41"/>
                  </a:cubicBezTo>
                  <a:cubicBezTo>
                    <a:pt x="30" y="51"/>
                    <a:pt x="14" y="53"/>
                    <a:pt x="0" y="50"/>
                  </a:cubicBezTo>
                  <a:cubicBezTo>
                    <a:pt x="14" y="55"/>
                    <a:pt x="31" y="53"/>
                    <a:pt x="43" y="42"/>
                  </a:cubicBezTo>
                  <a:cubicBezTo>
                    <a:pt x="55" y="32"/>
                    <a:pt x="60" y="16"/>
                    <a:pt x="5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1D36"/>
                </a:gs>
                <a:gs pos="50000">
                  <a:srgbClr val="0061B2"/>
                </a:gs>
                <a:gs pos="100000">
                  <a:srgbClr val="001D36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Freeform 215"/>
            <p:cNvSpPr/>
            <p:nvPr/>
          </p:nvSpPr>
          <p:spPr bwMode="gray">
            <a:xfrm rot="-2077348">
              <a:off x="-311" y="-671"/>
              <a:ext cx="84" cy="69"/>
            </a:xfrm>
            <a:custGeom>
              <a:avLst/>
              <a:gdLst>
                <a:gd name="T0" fmla="*/ 2437 w 63"/>
                <a:gd name="T1" fmla="*/ 0 h 58"/>
                <a:gd name="T2" fmla="*/ 1745 w 63"/>
                <a:gd name="T3" fmla="*/ 1599 h 58"/>
                <a:gd name="T4" fmla="*/ 0 w 63"/>
                <a:gd name="T5" fmla="*/ 1958 h 58"/>
                <a:gd name="T6" fmla="*/ 1832 w 63"/>
                <a:gd name="T7" fmla="*/ 1661 h 58"/>
                <a:gd name="T8" fmla="*/ 2437 w 63"/>
                <a:gd name="T9" fmla="*/ 0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"/>
                <a:gd name="T16" fmla="*/ 0 h 58"/>
                <a:gd name="T17" fmla="*/ 63 w 63"/>
                <a:gd name="T18" fmla="*/ 58 h 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" h="58">
                  <a:moveTo>
                    <a:pt x="60" y="0"/>
                  </a:moveTo>
                  <a:cubicBezTo>
                    <a:pt x="61" y="16"/>
                    <a:pt x="56" y="33"/>
                    <a:pt x="43" y="43"/>
                  </a:cubicBezTo>
                  <a:cubicBezTo>
                    <a:pt x="31" y="54"/>
                    <a:pt x="15" y="57"/>
                    <a:pt x="0" y="53"/>
                  </a:cubicBezTo>
                  <a:cubicBezTo>
                    <a:pt x="15" y="58"/>
                    <a:pt x="32" y="55"/>
                    <a:pt x="45" y="45"/>
                  </a:cubicBezTo>
                  <a:cubicBezTo>
                    <a:pt x="58" y="34"/>
                    <a:pt x="63" y="17"/>
                    <a:pt x="6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1D36"/>
                </a:gs>
                <a:gs pos="50000">
                  <a:srgbClr val="0061B2"/>
                </a:gs>
                <a:gs pos="100000">
                  <a:srgbClr val="001D36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Freeform 216"/>
            <p:cNvSpPr/>
            <p:nvPr/>
          </p:nvSpPr>
          <p:spPr bwMode="gray">
            <a:xfrm rot="-2077348">
              <a:off x="-280" y="-663"/>
              <a:ext cx="77" cy="62"/>
            </a:xfrm>
            <a:custGeom>
              <a:avLst/>
              <a:gdLst>
                <a:gd name="T0" fmla="*/ 2274 w 58"/>
                <a:gd name="T1" fmla="*/ 0 h 52"/>
                <a:gd name="T2" fmla="*/ 1644 w 58"/>
                <a:gd name="T3" fmla="*/ 1456 h 52"/>
                <a:gd name="T4" fmla="*/ 0 w 58"/>
                <a:gd name="T5" fmla="*/ 1802 h 52"/>
                <a:gd name="T6" fmla="*/ 1697 w 58"/>
                <a:gd name="T7" fmla="*/ 1500 h 52"/>
                <a:gd name="T8" fmla="*/ 2274 w 58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8"/>
                <a:gd name="T16" fmla="*/ 0 h 52"/>
                <a:gd name="T17" fmla="*/ 58 w 58"/>
                <a:gd name="T18" fmla="*/ 52 h 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8" h="52">
                  <a:moveTo>
                    <a:pt x="55" y="0"/>
                  </a:moveTo>
                  <a:cubicBezTo>
                    <a:pt x="57" y="15"/>
                    <a:pt x="52" y="29"/>
                    <a:pt x="40" y="39"/>
                  </a:cubicBezTo>
                  <a:cubicBezTo>
                    <a:pt x="29" y="48"/>
                    <a:pt x="14" y="51"/>
                    <a:pt x="0" y="48"/>
                  </a:cubicBezTo>
                  <a:cubicBezTo>
                    <a:pt x="15" y="52"/>
                    <a:pt x="30" y="50"/>
                    <a:pt x="41" y="40"/>
                  </a:cubicBezTo>
                  <a:cubicBezTo>
                    <a:pt x="53" y="30"/>
                    <a:pt x="58" y="15"/>
                    <a:pt x="5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1D36"/>
                </a:gs>
                <a:gs pos="50000">
                  <a:srgbClr val="0061B2"/>
                </a:gs>
                <a:gs pos="100000">
                  <a:srgbClr val="001D36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Freeform 217"/>
            <p:cNvSpPr/>
            <p:nvPr/>
          </p:nvSpPr>
          <p:spPr bwMode="gray">
            <a:xfrm rot="-2077348">
              <a:off x="-239" y="-651"/>
              <a:ext cx="66" cy="52"/>
            </a:xfrm>
            <a:custGeom>
              <a:avLst/>
              <a:gdLst>
                <a:gd name="T0" fmla="*/ 1987 w 49"/>
                <a:gd name="T1" fmla="*/ 0 h 44"/>
                <a:gd name="T2" fmla="*/ 1425 w 49"/>
                <a:gd name="T3" fmla="*/ 1215 h 44"/>
                <a:gd name="T4" fmla="*/ 0 w 49"/>
                <a:gd name="T5" fmla="*/ 1486 h 44"/>
                <a:gd name="T6" fmla="*/ 1479 w 49"/>
                <a:gd name="T7" fmla="*/ 1249 h 44"/>
                <a:gd name="T8" fmla="*/ 1987 w 49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"/>
                <a:gd name="T16" fmla="*/ 0 h 44"/>
                <a:gd name="T17" fmla="*/ 49 w 49"/>
                <a:gd name="T18" fmla="*/ 44 h 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" h="44">
                  <a:moveTo>
                    <a:pt x="47" y="0"/>
                  </a:moveTo>
                  <a:cubicBezTo>
                    <a:pt x="48" y="12"/>
                    <a:pt x="44" y="25"/>
                    <a:pt x="34" y="33"/>
                  </a:cubicBezTo>
                  <a:cubicBezTo>
                    <a:pt x="25" y="41"/>
                    <a:pt x="12" y="43"/>
                    <a:pt x="0" y="40"/>
                  </a:cubicBezTo>
                  <a:cubicBezTo>
                    <a:pt x="12" y="44"/>
                    <a:pt x="25" y="42"/>
                    <a:pt x="35" y="34"/>
                  </a:cubicBezTo>
                  <a:cubicBezTo>
                    <a:pt x="45" y="26"/>
                    <a:pt x="49" y="12"/>
                    <a:pt x="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1D36"/>
                </a:gs>
                <a:gs pos="50000">
                  <a:srgbClr val="0061B2"/>
                </a:gs>
                <a:gs pos="100000">
                  <a:srgbClr val="001D36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" name="Freeform 218"/>
            <p:cNvSpPr/>
            <p:nvPr/>
          </p:nvSpPr>
          <p:spPr bwMode="gray">
            <a:xfrm rot="-2077348">
              <a:off x="-250" y="-654"/>
              <a:ext cx="68" cy="56"/>
            </a:xfrm>
            <a:custGeom>
              <a:avLst/>
              <a:gdLst>
                <a:gd name="T0" fmla="*/ 2001 w 51"/>
                <a:gd name="T1" fmla="*/ 0 h 47"/>
                <a:gd name="T2" fmla="*/ 1424 w 51"/>
                <a:gd name="T3" fmla="*/ 1302 h 47"/>
                <a:gd name="T4" fmla="*/ 0 w 51"/>
                <a:gd name="T5" fmla="*/ 1556 h 47"/>
                <a:gd name="T6" fmla="*/ 1512 w 51"/>
                <a:gd name="T7" fmla="*/ 1337 h 47"/>
                <a:gd name="T8" fmla="*/ 2001 w 51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1"/>
                <a:gd name="T16" fmla="*/ 0 h 47"/>
                <a:gd name="T17" fmla="*/ 51 w 51"/>
                <a:gd name="T18" fmla="*/ 47 h 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1" h="47">
                  <a:moveTo>
                    <a:pt x="49" y="0"/>
                  </a:moveTo>
                  <a:cubicBezTo>
                    <a:pt x="50" y="13"/>
                    <a:pt x="46" y="26"/>
                    <a:pt x="35" y="35"/>
                  </a:cubicBezTo>
                  <a:cubicBezTo>
                    <a:pt x="26" y="43"/>
                    <a:pt x="12" y="46"/>
                    <a:pt x="0" y="42"/>
                  </a:cubicBezTo>
                  <a:cubicBezTo>
                    <a:pt x="12" y="47"/>
                    <a:pt x="26" y="45"/>
                    <a:pt x="37" y="36"/>
                  </a:cubicBezTo>
                  <a:cubicBezTo>
                    <a:pt x="47" y="27"/>
                    <a:pt x="51" y="13"/>
                    <a:pt x="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1D36"/>
                </a:gs>
                <a:gs pos="50000">
                  <a:srgbClr val="0061B2"/>
                </a:gs>
                <a:gs pos="100000">
                  <a:srgbClr val="001D36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Freeform 219"/>
            <p:cNvSpPr/>
            <p:nvPr/>
          </p:nvSpPr>
          <p:spPr bwMode="gray">
            <a:xfrm rot="-2077348">
              <a:off x="-226" y="-649"/>
              <a:ext cx="63" cy="52"/>
            </a:xfrm>
            <a:custGeom>
              <a:avLst/>
              <a:gdLst>
                <a:gd name="T0" fmla="*/ 1867 w 47"/>
                <a:gd name="T1" fmla="*/ 0 h 43"/>
                <a:gd name="T2" fmla="*/ 1377 w 47"/>
                <a:gd name="T3" fmla="*/ 1225 h 43"/>
                <a:gd name="T4" fmla="*/ 0 w 47"/>
                <a:gd name="T5" fmla="*/ 1503 h 43"/>
                <a:gd name="T6" fmla="*/ 1411 w 47"/>
                <a:gd name="T7" fmla="*/ 1259 h 43"/>
                <a:gd name="T8" fmla="*/ 1867 w 47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7"/>
                <a:gd name="T16" fmla="*/ 0 h 43"/>
                <a:gd name="T17" fmla="*/ 47 w 47"/>
                <a:gd name="T18" fmla="*/ 43 h 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7" h="43">
                  <a:moveTo>
                    <a:pt x="45" y="0"/>
                  </a:moveTo>
                  <a:cubicBezTo>
                    <a:pt x="46" y="12"/>
                    <a:pt x="42" y="24"/>
                    <a:pt x="33" y="32"/>
                  </a:cubicBezTo>
                  <a:cubicBezTo>
                    <a:pt x="24" y="39"/>
                    <a:pt x="12" y="42"/>
                    <a:pt x="0" y="39"/>
                  </a:cubicBezTo>
                  <a:cubicBezTo>
                    <a:pt x="12" y="43"/>
                    <a:pt x="25" y="41"/>
                    <a:pt x="34" y="33"/>
                  </a:cubicBezTo>
                  <a:cubicBezTo>
                    <a:pt x="43" y="25"/>
                    <a:pt x="47" y="12"/>
                    <a:pt x="4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1D36"/>
                </a:gs>
                <a:gs pos="50000">
                  <a:srgbClr val="0061B2"/>
                </a:gs>
                <a:gs pos="100000">
                  <a:srgbClr val="001D36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5" name="TextBox 4"/>
          <p:cNvSpPr txBox="1"/>
          <p:nvPr/>
        </p:nvSpPr>
        <p:spPr>
          <a:xfrm>
            <a:off x="3638387" y="320211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优越的地理位置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6" name="TextBox 128"/>
          <p:cNvSpPr txBox="1"/>
          <p:nvPr/>
        </p:nvSpPr>
        <p:spPr>
          <a:xfrm>
            <a:off x="9185285" y="287250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便捷的交通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7" name="TextBox 129"/>
          <p:cNvSpPr txBox="1"/>
          <p:nvPr/>
        </p:nvSpPr>
        <p:spPr>
          <a:xfrm>
            <a:off x="7956659" y="544476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丰富的资源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8" name="Group 48"/>
          <p:cNvGrpSpPr/>
          <p:nvPr/>
        </p:nvGrpSpPr>
        <p:grpSpPr bwMode="auto">
          <a:xfrm rot="3147599" flipH="1" flipV="1">
            <a:off x="7246462" y="4532347"/>
            <a:ext cx="1194337" cy="905906"/>
            <a:chOff x="-1253" y="-1242"/>
            <a:chExt cx="1147" cy="870"/>
          </a:xfrm>
        </p:grpSpPr>
        <p:sp>
          <p:nvSpPr>
            <p:cNvPr id="69" name="Freeform 205"/>
            <p:cNvSpPr/>
            <p:nvPr/>
          </p:nvSpPr>
          <p:spPr bwMode="gray">
            <a:xfrm rot="-2077348">
              <a:off x="-751" y="-972"/>
              <a:ext cx="491" cy="548"/>
            </a:xfrm>
            <a:custGeom>
              <a:avLst/>
              <a:gdLst>
                <a:gd name="T0" fmla="*/ 439 w 365"/>
                <a:gd name="T1" fmla="*/ 262 h 456"/>
                <a:gd name="T2" fmla="*/ 303 w 365"/>
                <a:gd name="T3" fmla="*/ 172 h 456"/>
                <a:gd name="T4" fmla="*/ 31 w 365"/>
                <a:gd name="T5" fmla="*/ 35 h 456"/>
                <a:gd name="T6" fmla="*/ 31 w 365"/>
                <a:gd name="T7" fmla="*/ 70 h 456"/>
                <a:gd name="T8" fmla="*/ 206 w 365"/>
                <a:gd name="T9" fmla="*/ 226 h 456"/>
                <a:gd name="T10" fmla="*/ 342 w 365"/>
                <a:gd name="T11" fmla="*/ 312 h 456"/>
                <a:gd name="T12" fmla="*/ 468 w 365"/>
                <a:gd name="T13" fmla="*/ 368 h 456"/>
                <a:gd name="T14" fmla="*/ 523 w 365"/>
                <a:gd name="T15" fmla="*/ 338 h 456"/>
                <a:gd name="T16" fmla="*/ 439 w 365"/>
                <a:gd name="T17" fmla="*/ 262 h 4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65"/>
                <a:gd name="T28" fmla="*/ 0 h 456"/>
                <a:gd name="T29" fmla="*/ 365 w 365"/>
                <a:gd name="T30" fmla="*/ 456 h 4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65" h="456">
                  <a:moveTo>
                    <a:pt x="306" y="321"/>
                  </a:moveTo>
                  <a:cubicBezTo>
                    <a:pt x="210" y="212"/>
                    <a:pt x="210" y="212"/>
                    <a:pt x="210" y="212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42"/>
                    <a:pt x="0" y="0"/>
                    <a:pt x="23" y="86"/>
                  </a:cubicBezTo>
                  <a:cubicBezTo>
                    <a:pt x="145" y="276"/>
                    <a:pt x="145" y="276"/>
                    <a:pt x="145" y="276"/>
                  </a:cubicBezTo>
                  <a:cubicBezTo>
                    <a:pt x="238" y="382"/>
                    <a:pt x="238" y="382"/>
                    <a:pt x="238" y="382"/>
                  </a:cubicBezTo>
                  <a:cubicBezTo>
                    <a:pt x="326" y="451"/>
                    <a:pt x="326" y="451"/>
                    <a:pt x="326" y="451"/>
                  </a:cubicBezTo>
                  <a:cubicBezTo>
                    <a:pt x="326" y="451"/>
                    <a:pt x="364" y="456"/>
                    <a:pt x="365" y="412"/>
                  </a:cubicBezTo>
                  <a:lnTo>
                    <a:pt x="306" y="321"/>
                  </a:lnTo>
                  <a:close/>
                </a:path>
              </a:pathLst>
            </a:custGeom>
            <a:gradFill rotWithShape="1">
              <a:gsLst>
                <a:gs pos="0">
                  <a:srgbClr val="4C7013"/>
                </a:gs>
                <a:gs pos="100000">
                  <a:srgbClr val="233409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" name="Freeform 206"/>
            <p:cNvSpPr/>
            <p:nvPr/>
          </p:nvSpPr>
          <p:spPr bwMode="gray">
            <a:xfrm rot="-2077348">
              <a:off x="-1253" y="-845"/>
              <a:ext cx="674" cy="459"/>
            </a:xfrm>
            <a:custGeom>
              <a:avLst/>
              <a:gdLst>
                <a:gd name="T0" fmla="*/ 287 w 501"/>
                <a:gd name="T1" fmla="*/ 0 h 383"/>
                <a:gd name="T2" fmla="*/ 36 w 501"/>
                <a:gd name="T3" fmla="*/ 41 h 383"/>
                <a:gd name="T4" fmla="*/ 617 w 501"/>
                <a:gd name="T5" fmla="*/ 308 h 383"/>
                <a:gd name="T6" fmla="*/ 717 w 501"/>
                <a:gd name="T7" fmla="*/ 256 h 383"/>
                <a:gd name="T8" fmla="*/ 287 w 501"/>
                <a:gd name="T9" fmla="*/ 0 h 3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01"/>
                <a:gd name="T16" fmla="*/ 0 h 383"/>
                <a:gd name="T17" fmla="*/ 501 w 501"/>
                <a:gd name="T18" fmla="*/ 383 h 38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01" h="383">
                  <a:moveTo>
                    <a:pt x="201" y="0"/>
                  </a:moveTo>
                  <a:cubicBezTo>
                    <a:pt x="201" y="0"/>
                    <a:pt x="36" y="6"/>
                    <a:pt x="27" y="50"/>
                  </a:cubicBezTo>
                  <a:cubicBezTo>
                    <a:pt x="0" y="179"/>
                    <a:pt x="431" y="383"/>
                    <a:pt x="431" y="383"/>
                  </a:cubicBezTo>
                  <a:cubicBezTo>
                    <a:pt x="501" y="317"/>
                    <a:pt x="501" y="317"/>
                    <a:pt x="501" y="317"/>
                  </a:cubicBezTo>
                  <a:lnTo>
                    <a:pt x="201" y="0"/>
                  </a:lnTo>
                  <a:close/>
                </a:path>
              </a:pathLst>
            </a:custGeom>
            <a:gradFill rotWithShape="1">
              <a:gsLst>
                <a:gs pos="0">
                  <a:srgbClr val="699B1A"/>
                </a:gs>
                <a:gs pos="100000">
                  <a:srgbClr val="31480C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" name="Freeform 207"/>
            <p:cNvSpPr/>
            <p:nvPr/>
          </p:nvSpPr>
          <p:spPr bwMode="gray">
            <a:xfrm rot="-2077348">
              <a:off x="-1129" y="-1242"/>
              <a:ext cx="515" cy="702"/>
            </a:xfrm>
            <a:custGeom>
              <a:avLst/>
              <a:gdLst>
                <a:gd name="T0" fmla="*/ 180 w 383"/>
                <a:gd name="T1" fmla="*/ 6 h 586"/>
                <a:gd name="T2" fmla="*/ 0 w 383"/>
                <a:gd name="T3" fmla="*/ 217 h 586"/>
                <a:gd name="T4" fmla="*/ 430 w 383"/>
                <a:gd name="T5" fmla="*/ 473 h 586"/>
                <a:gd name="T6" fmla="*/ 547 w 383"/>
                <a:gd name="T7" fmla="*/ 357 h 586"/>
                <a:gd name="T8" fmla="*/ 180 w 383"/>
                <a:gd name="T9" fmla="*/ 6 h 5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3"/>
                <a:gd name="T16" fmla="*/ 0 h 586"/>
                <a:gd name="T17" fmla="*/ 383 w 383"/>
                <a:gd name="T18" fmla="*/ 586 h 58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3" h="586">
                  <a:moveTo>
                    <a:pt x="126" y="5"/>
                  </a:moveTo>
                  <a:cubicBezTo>
                    <a:pt x="53" y="8"/>
                    <a:pt x="0" y="269"/>
                    <a:pt x="0" y="269"/>
                  </a:cubicBezTo>
                  <a:cubicBezTo>
                    <a:pt x="300" y="586"/>
                    <a:pt x="300" y="586"/>
                    <a:pt x="300" y="586"/>
                  </a:cubicBezTo>
                  <a:cubicBezTo>
                    <a:pt x="383" y="442"/>
                    <a:pt x="383" y="442"/>
                    <a:pt x="383" y="442"/>
                  </a:cubicBezTo>
                  <a:cubicBezTo>
                    <a:pt x="383" y="442"/>
                    <a:pt x="252" y="0"/>
                    <a:pt x="126" y="5"/>
                  </a:cubicBezTo>
                  <a:close/>
                </a:path>
              </a:pathLst>
            </a:custGeom>
            <a:gradFill rotWithShape="1">
              <a:gsLst>
                <a:gs pos="0">
                  <a:srgbClr val="699B1A"/>
                </a:gs>
                <a:gs pos="100000">
                  <a:srgbClr val="31480C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" name="Freeform 208"/>
            <p:cNvSpPr/>
            <p:nvPr/>
          </p:nvSpPr>
          <p:spPr bwMode="gray">
            <a:xfrm rot="-2077348">
              <a:off x="-978" y="-931"/>
              <a:ext cx="403" cy="559"/>
            </a:xfrm>
            <a:custGeom>
              <a:avLst/>
              <a:gdLst>
                <a:gd name="T0" fmla="*/ 0 w 300"/>
                <a:gd name="T1" fmla="*/ 0 h 466"/>
                <a:gd name="T2" fmla="*/ 59 w 300"/>
                <a:gd name="T3" fmla="*/ 226 h 466"/>
                <a:gd name="T4" fmla="*/ 387 w 300"/>
                <a:gd name="T5" fmla="*/ 375 h 466"/>
                <a:gd name="T6" fmla="*/ 430 w 300"/>
                <a:gd name="T7" fmla="*/ 256 h 466"/>
                <a:gd name="T8" fmla="*/ 0 w 300"/>
                <a:gd name="T9" fmla="*/ 0 h 4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0"/>
                <a:gd name="T16" fmla="*/ 0 h 466"/>
                <a:gd name="T17" fmla="*/ 300 w 300"/>
                <a:gd name="T18" fmla="*/ 466 h 4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0" h="466">
                  <a:moveTo>
                    <a:pt x="0" y="0"/>
                  </a:moveTo>
                  <a:cubicBezTo>
                    <a:pt x="0" y="0"/>
                    <a:pt x="5" y="219"/>
                    <a:pt x="40" y="280"/>
                  </a:cubicBezTo>
                  <a:cubicBezTo>
                    <a:pt x="77" y="344"/>
                    <a:pt x="269" y="466"/>
                    <a:pt x="269" y="466"/>
                  </a:cubicBezTo>
                  <a:cubicBezTo>
                    <a:pt x="300" y="317"/>
                    <a:pt x="300" y="317"/>
                    <a:pt x="300" y="317"/>
                  </a:cubicBez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4C7013"/>
                </a:gs>
                <a:gs pos="100000">
                  <a:srgbClr val="233409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" name="Freeform 209"/>
            <p:cNvSpPr/>
            <p:nvPr/>
          </p:nvSpPr>
          <p:spPr bwMode="gray">
            <a:xfrm rot="-2077348">
              <a:off x="-1056" y="-1007"/>
              <a:ext cx="583" cy="425"/>
            </a:xfrm>
            <a:custGeom>
              <a:avLst/>
              <a:gdLst>
                <a:gd name="T0" fmla="*/ 0 w 435"/>
                <a:gd name="T1" fmla="*/ 30 h 354"/>
                <a:gd name="T2" fmla="*/ 395 w 435"/>
                <a:gd name="T3" fmla="*/ 29 h 354"/>
                <a:gd name="T4" fmla="*/ 615 w 435"/>
                <a:gd name="T5" fmla="*/ 244 h 354"/>
                <a:gd name="T6" fmla="*/ 424 w 435"/>
                <a:gd name="T7" fmla="*/ 287 h 354"/>
                <a:gd name="T8" fmla="*/ 0 w 435"/>
                <a:gd name="T9" fmla="*/ 30 h 3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35"/>
                <a:gd name="T16" fmla="*/ 0 h 354"/>
                <a:gd name="T17" fmla="*/ 435 w 435"/>
                <a:gd name="T18" fmla="*/ 354 h 35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35" h="354">
                  <a:moveTo>
                    <a:pt x="0" y="37"/>
                  </a:moveTo>
                  <a:cubicBezTo>
                    <a:pt x="0" y="37"/>
                    <a:pt x="219" y="0"/>
                    <a:pt x="279" y="35"/>
                  </a:cubicBezTo>
                  <a:cubicBezTo>
                    <a:pt x="346" y="73"/>
                    <a:pt x="435" y="300"/>
                    <a:pt x="435" y="300"/>
                  </a:cubicBezTo>
                  <a:cubicBezTo>
                    <a:pt x="300" y="354"/>
                    <a:pt x="300" y="354"/>
                    <a:pt x="300" y="354"/>
                  </a:cubicBezTo>
                  <a:lnTo>
                    <a:pt x="0" y="37"/>
                  </a:lnTo>
                  <a:close/>
                </a:path>
              </a:pathLst>
            </a:custGeom>
            <a:gradFill rotWithShape="1">
              <a:gsLst>
                <a:gs pos="0">
                  <a:srgbClr val="4C7013"/>
                </a:gs>
                <a:gs pos="100000">
                  <a:srgbClr val="233409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" name="Freeform 211"/>
            <p:cNvSpPr/>
            <p:nvPr/>
          </p:nvSpPr>
          <p:spPr bwMode="gray">
            <a:xfrm rot="-2077348">
              <a:off x="-188" y="-657"/>
              <a:ext cx="82" cy="81"/>
            </a:xfrm>
            <a:custGeom>
              <a:avLst/>
              <a:gdLst>
                <a:gd name="T0" fmla="*/ 87 w 61"/>
                <a:gd name="T1" fmla="*/ 52 h 68"/>
                <a:gd name="T2" fmla="*/ 4 w 61"/>
                <a:gd name="T3" fmla="*/ 13 h 68"/>
                <a:gd name="T4" fmla="*/ 0 w 61"/>
                <a:gd name="T5" fmla="*/ 11 h 68"/>
                <a:gd name="T6" fmla="*/ 11 w 61"/>
                <a:gd name="T7" fmla="*/ 0 h 68"/>
                <a:gd name="T8" fmla="*/ 13 w 61"/>
                <a:gd name="T9" fmla="*/ 4 h 68"/>
                <a:gd name="T10" fmla="*/ 87 w 61"/>
                <a:gd name="T11" fmla="*/ 51 h 68"/>
                <a:gd name="T12" fmla="*/ 87 w 61"/>
                <a:gd name="T13" fmla="*/ 52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1"/>
                <a:gd name="T22" fmla="*/ 0 h 68"/>
                <a:gd name="T23" fmla="*/ 61 w 61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1" h="68">
                  <a:moveTo>
                    <a:pt x="61" y="68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4" y="4"/>
                    <a:pt x="8" y="0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61" y="67"/>
                    <a:pt x="61" y="67"/>
                    <a:pt x="61" y="67"/>
                  </a:cubicBezTo>
                  <a:lnTo>
                    <a:pt x="61" y="68"/>
                  </a:lnTo>
                  <a:close/>
                </a:path>
              </a:pathLst>
            </a:custGeom>
            <a:gradFill rotWithShape="1">
              <a:gsLst>
                <a:gs pos="0">
                  <a:srgbClr val="764C00"/>
                </a:gs>
                <a:gs pos="100000">
                  <a:srgbClr val="FEA50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" name="Freeform 212"/>
            <p:cNvSpPr/>
            <p:nvPr/>
          </p:nvSpPr>
          <p:spPr bwMode="gray">
            <a:xfrm rot="-2077348">
              <a:off x="-310" y="-692"/>
              <a:ext cx="142" cy="135"/>
            </a:xfrm>
            <a:custGeom>
              <a:avLst/>
              <a:gdLst>
                <a:gd name="T0" fmla="*/ 86 w 106"/>
                <a:gd name="T1" fmla="*/ 0 h 113"/>
                <a:gd name="T2" fmla="*/ 55 w 106"/>
                <a:gd name="T3" fmla="*/ 32 h 113"/>
                <a:gd name="T4" fmla="*/ 0 w 106"/>
                <a:gd name="T5" fmla="*/ 45 h 113"/>
                <a:gd name="T6" fmla="*/ 91 w 106"/>
                <a:gd name="T7" fmla="*/ 85 h 113"/>
                <a:gd name="T8" fmla="*/ 143 w 106"/>
                <a:gd name="T9" fmla="*/ 53 h 113"/>
                <a:gd name="T10" fmla="*/ 86 w 106"/>
                <a:gd name="T11" fmla="*/ 0 h 1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6"/>
                <a:gd name="T19" fmla="*/ 0 h 113"/>
                <a:gd name="T20" fmla="*/ 106 w 106"/>
                <a:gd name="T21" fmla="*/ 113 h 11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6" h="113">
                  <a:moveTo>
                    <a:pt x="60" y="0"/>
                  </a:moveTo>
                  <a:cubicBezTo>
                    <a:pt x="60" y="0"/>
                    <a:pt x="62" y="20"/>
                    <a:pt x="41" y="41"/>
                  </a:cubicBezTo>
                  <a:cubicBezTo>
                    <a:pt x="17" y="63"/>
                    <a:pt x="0" y="56"/>
                    <a:pt x="0" y="56"/>
                  </a:cubicBezTo>
                  <a:cubicBezTo>
                    <a:pt x="64" y="106"/>
                    <a:pt x="64" y="106"/>
                    <a:pt x="64" y="106"/>
                  </a:cubicBezTo>
                  <a:cubicBezTo>
                    <a:pt x="64" y="106"/>
                    <a:pt x="106" y="113"/>
                    <a:pt x="103" y="67"/>
                  </a:cubicBezTo>
                  <a:lnTo>
                    <a:pt x="6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00"/>
                </a:gs>
                <a:gs pos="100000">
                  <a:srgbClr val="FEA501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" name="Freeform 214"/>
            <p:cNvSpPr/>
            <p:nvPr/>
          </p:nvSpPr>
          <p:spPr bwMode="gray">
            <a:xfrm rot="-2077348">
              <a:off x="-294" y="-667"/>
              <a:ext cx="80" cy="66"/>
            </a:xfrm>
            <a:custGeom>
              <a:avLst/>
              <a:gdLst>
                <a:gd name="T0" fmla="*/ 2389 w 60"/>
                <a:gd name="T1" fmla="*/ 0 h 55"/>
                <a:gd name="T2" fmla="*/ 1716 w 60"/>
                <a:gd name="T3" fmla="*/ 1535 h 55"/>
                <a:gd name="T4" fmla="*/ 0 w 60"/>
                <a:gd name="T5" fmla="*/ 1870 h 55"/>
                <a:gd name="T6" fmla="*/ 1799 w 60"/>
                <a:gd name="T7" fmla="*/ 1568 h 55"/>
                <a:gd name="T8" fmla="*/ 2389 w 60"/>
                <a:gd name="T9" fmla="*/ 0 h 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"/>
                <a:gd name="T16" fmla="*/ 0 h 55"/>
                <a:gd name="T17" fmla="*/ 60 w 60"/>
                <a:gd name="T18" fmla="*/ 55 h 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" h="55">
                  <a:moveTo>
                    <a:pt x="57" y="0"/>
                  </a:moveTo>
                  <a:cubicBezTo>
                    <a:pt x="58" y="15"/>
                    <a:pt x="53" y="31"/>
                    <a:pt x="41" y="41"/>
                  </a:cubicBezTo>
                  <a:cubicBezTo>
                    <a:pt x="30" y="51"/>
                    <a:pt x="14" y="53"/>
                    <a:pt x="0" y="50"/>
                  </a:cubicBezTo>
                  <a:cubicBezTo>
                    <a:pt x="14" y="55"/>
                    <a:pt x="31" y="53"/>
                    <a:pt x="43" y="42"/>
                  </a:cubicBezTo>
                  <a:cubicBezTo>
                    <a:pt x="55" y="32"/>
                    <a:pt x="60" y="16"/>
                    <a:pt x="5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1D36"/>
                </a:gs>
                <a:gs pos="50000">
                  <a:srgbClr val="0061B2"/>
                </a:gs>
                <a:gs pos="100000">
                  <a:srgbClr val="001D36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" name="Freeform 215"/>
            <p:cNvSpPr/>
            <p:nvPr/>
          </p:nvSpPr>
          <p:spPr bwMode="gray">
            <a:xfrm rot="-2077348">
              <a:off x="-311" y="-671"/>
              <a:ext cx="84" cy="69"/>
            </a:xfrm>
            <a:custGeom>
              <a:avLst/>
              <a:gdLst>
                <a:gd name="T0" fmla="*/ 2437 w 63"/>
                <a:gd name="T1" fmla="*/ 0 h 58"/>
                <a:gd name="T2" fmla="*/ 1745 w 63"/>
                <a:gd name="T3" fmla="*/ 1599 h 58"/>
                <a:gd name="T4" fmla="*/ 0 w 63"/>
                <a:gd name="T5" fmla="*/ 1958 h 58"/>
                <a:gd name="T6" fmla="*/ 1832 w 63"/>
                <a:gd name="T7" fmla="*/ 1661 h 58"/>
                <a:gd name="T8" fmla="*/ 2437 w 63"/>
                <a:gd name="T9" fmla="*/ 0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"/>
                <a:gd name="T16" fmla="*/ 0 h 58"/>
                <a:gd name="T17" fmla="*/ 63 w 63"/>
                <a:gd name="T18" fmla="*/ 58 h 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" h="58">
                  <a:moveTo>
                    <a:pt x="60" y="0"/>
                  </a:moveTo>
                  <a:cubicBezTo>
                    <a:pt x="61" y="16"/>
                    <a:pt x="56" y="33"/>
                    <a:pt x="43" y="43"/>
                  </a:cubicBezTo>
                  <a:cubicBezTo>
                    <a:pt x="31" y="54"/>
                    <a:pt x="15" y="57"/>
                    <a:pt x="0" y="53"/>
                  </a:cubicBezTo>
                  <a:cubicBezTo>
                    <a:pt x="15" y="58"/>
                    <a:pt x="32" y="55"/>
                    <a:pt x="45" y="45"/>
                  </a:cubicBezTo>
                  <a:cubicBezTo>
                    <a:pt x="58" y="34"/>
                    <a:pt x="63" y="17"/>
                    <a:pt x="6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1D36"/>
                </a:gs>
                <a:gs pos="50000">
                  <a:srgbClr val="0061B2"/>
                </a:gs>
                <a:gs pos="100000">
                  <a:srgbClr val="001D36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" name="Freeform 216"/>
            <p:cNvSpPr/>
            <p:nvPr/>
          </p:nvSpPr>
          <p:spPr bwMode="gray">
            <a:xfrm rot="-2077348">
              <a:off x="-280" y="-663"/>
              <a:ext cx="77" cy="62"/>
            </a:xfrm>
            <a:custGeom>
              <a:avLst/>
              <a:gdLst>
                <a:gd name="T0" fmla="*/ 2274 w 58"/>
                <a:gd name="T1" fmla="*/ 0 h 52"/>
                <a:gd name="T2" fmla="*/ 1644 w 58"/>
                <a:gd name="T3" fmla="*/ 1456 h 52"/>
                <a:gd name="T4" fmla="*/ 0 w 58"/>
                <a:gd name="T5" fmla="*/ 1802 h 52"/>
                <a:gd name="T6" fmla="*/ 1697 w 58"/>
                <a:gd name="T7" fmla="*/ 1500 h 52"/>
                <a:gd name="T8" fmla="*/ 2274 w 58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8"/>
                <a:gd name="T16" fmla="*/ 0 h 52"/>
                <a:gd name="T17" fmla="*/ 58 w 58"/>
                <a:gd name="T18" fmla="*/ 52 h 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8" h="52">
                  <a:moveTo>
                    <a:pt x="55" y="0"/>
                  </a:moveTo>
                  <a:cubicBezTo>
                    <a:pt x="57" y="15"/>
                    <a:pt x="52" y="29"/>
                    <a:pt x="40" y="39"/>
                  </a:cubicBezTo>
                  <a:cubicBezTo>
                    <a:pt x="29" y="48"/>
                    <a:pt x="14" y="51"/>
                    <a:pt x="0" y="48"/>
                  </a:cubicBezTo>
                  <a:cubicBezTo>
                    <a:pt x="15" y="52"/>
                    <a:pt x="30" y="50"/>
                    <a:pt x="41" y="40"/>
                  </a:cubicBezTo>
                  <a:cubicBezTo>
                    <a:pt x="53" y="30"/>
                    <a:pt x="58" y="15"/>
                    <a:pt x="5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1D36"/>
                </a:gs>
                <a:gs pos="50000">
                  <a:srgbClr val="0061B2"/>
                </a:gs>
                <a:gs pos="100000">
                  <a:srgbClr val="001D36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" name="Freeform 217"/>
            <p:cNvSpPr/>
            <p:nvPr/>
          </p:nvSpPr>
          <p:spPr bwMode="gray">
            <a:xfrm rot="-2077348">
              <a:off x="-239" y="-651"/>
              <a:ext cx="66" cy="52"/>
            </a:xfrm>
            <a:custGeom>
              <a:avLst/>
              <a:gdLst>
                <a:gd name="T0" fmla="*/ 1987 w 49"/>
                <a:gd name="T1" fmla="*/ 0 h 44"/>
                <a:gd name="T2" fmla="*/ 1425 w 49"/>
                <a:gd name="T3" fmla="*/ 1215 h 44"/>
                <a:gd name="T4" fmla="*/ 0 w 49"/>
                <a:gd name="T5" fmla="*/ 1486 h 44"/>
                <a:gd name="T6" fmla="*/ 1479 w 49"/>
                <a:gd name="T7" fmla="*/ 1249 h 44"/>
                <a:gd name="T8" fmla="*/ 1987 w 49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"/>
                <a:gd name="T16" fmla="*/ 0 h 44"/>
                <a:gd name="T17" fmla="*/ 49 w 49"/>
                <a:gd name="T18" fmla="*/ 44 h 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" h="44">
                  <a:moveTo>
                    <a:pt x="47" y="0"/>
                  </a:moveTo>
                  <a:cubicBezTo>
                    <a:pt x="48" y="12"/>
                    <a:pt x="44" y="25"/>
                    <a:pt x="34" y="33"/>
                  </a:cubicBezTo>
                  <a:cubicBezTo>
                    <a:pt x="25" y="41"/>
                    <a:pt x="12" y="43"/>
                    <a:pt x="0" y="40"/>
                  </a:cubicBezTo>
                  <a:cubicBezTo>
                    <a:pt x="12" y="44"/>
                    <a:pt x="25" y="42"/>
                    <a:pt x="35" y="34"/>
                  </a:cubicBezTo>
                  <a:cubicBezTo>
                    <a:pt x="45" y="26"/>
                    <a:pt x="49" y="12"/>
                    <a:pt x="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1D36"/>
                </a:gs>
                <a:gs pos="50000">
                  <a:srgbClr val="0061B2"/>
                </a:gs>
                <a:gs pos="100000">
                  <a:srgbClr val="001D36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" name="Freeform 218"/>
            <p:cNvSpPr/>
            <p:nvPr/>
          </p:nvSpPr>
          <p:spPr bwMode="gray">
            <a:xfrm rot="-2077348">
              <a:off x="-250" y="-654"/>
              <a:ext cx="68" cy="56"/>
            </a:xfrm>
            <a:custGeom>
              <a:avLst/>
              <a:gdLst>
                <a:gd name="T0" fmla="*/ 2001 w 51"/>
                <a:gd name="T1" fmla="*/ 0 h 47"/>
                <a:gd name="T2" fmla="*/ 1424 w 51"/>
                <a:gd name="T3" fmla="*/ 1302 h 47"/>
                <a:gd name="T4" fmla="*/ 0 w 51"/>
                <a:gd name="T5" fmla="*/ 1556 h 47"/>
                <a:gd name="T6" fmla="*/ 1512 w 51"/>
                <a:gd name="T7" fmla="*/ 1337 h 47"/>
                <a:gd name="T8" fmla="*/ 2001 w 51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1"/>
                <a:gd name="T16" fmla="*/ 0 h 47"/>
                <a:gd name="T17" fmla="*/ 51 w 51"/>
                <a:gd name="T18" fmla="*/ 47 h 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1" h="47">
                  <a:moveTo>
                    <a:pt x="49" y="0"/>
                  </a:moveTo>
                  <a:cubicBezTo>
                    <a:pt x="50" y="13"/>
                    <a:pt x="46" y="26"/>
                    <a:pt x="35" y="35"/>
                  </a:cubicBezTo>
                  <a:cubicBezTo>
                    <a:pt x="26" y="43"/>
                    <a:pt x="12" y="46"/>
                    <a:pt x="0" y="42"/>
                  </a:cubicBezTo>
                  <a:cubicBezTo>
                    <a:pt x="12" y="47"/>
                    <a:pt x="26" y="45"/>
                    <a:pt x="37" y="36"/>
                  </a:cubicBezTo>
                  <a:cubicBezTo>
                    <a:pt x="47" y="27"/>
                    <a:pt x="51" y="13"/>
                    <a:pt x="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1D36"/>
                </a:gs>
                <a:gs pos="50000">
                  <a:srgbClr val="0061B2"/>
                </a:gs>
                <a:gs pos="100000">
                  <a:srgbClr val="001D36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" name="Freeform 219"/>
            <p:cNvSpPr/>
            <p:nvPr/>
          </p:nvSpPr>
          <p:spPr bwMode="gray">
            <a:xfrm rot="-2077348">
              <a:off x="-226" y="-649"/>
              <a:ext cx="63" cy="52"/>
            </a:xfrm>
            <a:custGeom>
              <a:avLst/>
              <a:gdLst>
                <a:gd name="T0" fmla="*/ 1867 w 47"/>
                <a:gd name="T1" fmla="*/ 0 h 43"/>
                <a:gd name="T2" fmla="*/ 1377 w 47"/>
                <a:gd name="T3" fmla="*/ 1225 h 43"/>
                <a:gd name="T4" fmla="*/ 0 w 47"/>
                <a:gd name="T5" fmla="*/ 1503 h 43"/>
                <a:gd name="T6" fmla="*/ 1411 w 47"/>
                <a:gd name="T7" fmla="*/ 1259 h 43"/>
                <a:gd name="T8" fmla="*/ 1867 w 47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7"/>
                <a:gd name="T16" fmla="*/ 0 h 43"/>
                <a:gd name="T17" fmla="*/ 47 w 47"/>
                <a:gd name="T18" fmla="*/ 43 h 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7" h="43">
                  <a:moveTo>
                    <a:pt x="45" y="0"/>
                  </a:moveTo>
                  <a:cubicBezTo>
                    <a:pt x="46" y="12"/>
                    <a:pt x="42" y="24"/>
                    <a:pt x="33" y="32"/>
                  </a:cubicBezTo>
                  <a:cubicBezTo>
                    <a:pt x="24" y="39"/>
                    <a:pt x="12" y="42"/>
                    <a:pt x="0" y="39"/>
                  </a:cubicBezTo>
                  <a:cubicBezTo>
                    <a:pt x="12" y="43"/>
                    <a:pt x="25" y="41"/>
                    <a:pt x="34" y="33"/>
                  </a:cubicBezTo>
                  <a:cubicBezTo>
                    <a:pt x="43" y="25"/>
                    <a:pt x="47" y="12"/>
                    <a:pt x="4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1D36"/>
                </a:gs>
                <a:gs pos="50000">
                  <a:srgbClr val="0061B2"/>
                </a:gs>
                <a:gs pos="100000">
                  <a:srgbClr val="001D36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750"/>
                            </p:stCondLst>
                            <p:childTnLst>
                              <p:par>
                                <p:cTn id="3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5" grpId="0"/>
      <p:bldP spid="66" grpId="0"/>
      <p:bldP spid="6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639680" y="4"/>
            <a:ext cx="2377440" cy="7556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320" b="1" i="0" u="none" strike="noStrike" kern="1200" cap="none" spc="0" normalizeH="0" baseline="0" noProof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墨西哥城</a:t>
            </a:r>
            <a:endParaRPr kumimoji="1" lang="zh-CN" altLang="en-US" sz="4320" b="1" i="0" u="none" strike="noStrike" kern="1200" cap="none" spc="0" normalizeH="0" baseline="0" noProof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chemeClr val="tx1"/>
              </a:solidFill>
              <a:effectLst>
                <a:outerShdw blurRad="50800" algn="tl" rotWithShape="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3250" name="Text Box 2"/>
          <p:cNvSpPr txBox="1"/>
          <p:nvPr/>
        </p:nvSpPr>
        <p:spPr>
          <a:xfrm>
            <a:off x="609600" y="609600"/>
            <a:ext cx="10972800" cy="152971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312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上海的城市规模曾经不如南京和广州，甚至不如宁波，在</a:t>
            </a:r>
            <a:r>
              <a:rPr lang="en-US" altLang="zh-CN" sz="312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312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世纪初却跃居全国第一，到底是</a:t>
            </a:r>
            <a:r>
              <a:rPr lang="zh-CN" altLang="en-US" sz="312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什么优越的条件</a:t>
            </a:r>
            <a:r>
              <a:rPr lang="zh-CN" altLang="en-US" sz="312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促使了上海城市</a:t>
            </a:r>
            <a:r>
              <a:rPr lang="zh-CN" altLang="en-US" sz="312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等级的提高</a:t>
            </a:r>
            <a:r>
              <a:rPr lang="zh-CN" altLang="en-US" sz="312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呢？</a:t>
            </a:r>
            <a:endParaRPr lang="zh-CN" altLang="en-US" sz="312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371" name="Text Box 3"/>
          <p:cNvSpPr txBox="1">
            <a:spLocks noChangeArrowheads="1"/>
          </p:cNvSpPr>
          <p:nvPr/>
        </p:nvSpPr>
        <p:spPr bwMode="auto">
          <a:xfrm>
            <a:off x="609600" y="0"/>
            <a:ext cx="3108960" cy="6819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zh-CN" altLang="en-US" sz="3840" b="1" kern="1200" cap="none" spc="0" normalizeH="0" baseline="0" noProof="0" dirty="0"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资料分析：</a:t>
            </a:r>
            <a:endParaRPr kumimoji="0" lang="zh-CN" altLang="en-US" sz="3840" b="1" kern="1200" cap="none" spc="0" normalizeH="0" baseline="0" noProof="0" dirty="0"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5300" name="Text Box 4"/>
          <p:cNvSpPr txBox="1"/>
          <p:nvPr/>
        </p:nvSpPr>
        <p:spPr>
          <a:xfrm>
            <a:off x="7010400" y="6492240"/>
            <a:ext cx="2938780" cy="4235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2160" b="1" dirty="0">
                <a:latin typeface="Arial" panose="020B0604020202020204" pitchFamily="34" charset="0"/>
              </a:rPr>
              <a:t>上海市地理位置示意图</a:t>
            </a:r>
            <a:endParaRPr lang="zh-CN" altLang="en-US" sz="2160" b="1" dirty="0">
              <a:latin typeface="Arial" panose="020B0604020202020204" pitchFamily="34" charset="0"/>
            </a:endParaRPr>
          </a:p>
        </p:txBody>
      </p:sp>
      <p:pic>
        <p:nvPicPr>
          <p:cNvPr id="53253" name="Picture 5" descr="gao202pic_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7690" y="2133600"/>
            <a:ext cx="10972800" cy="4730116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5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6804" name="Text Box 4"/>
          <p:cNvSpPr txBox="1"/>
          <p:nvPr/>
        </p:nvSpPr>
        <p:spPr>
          <a:xfrm>
            <a:off x="824866" y="1880236"/>
            <a:ext cx="605790" cy="4705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FontTx/>
              <a:buNone/>
            </a:pPr>
            <a:r>
              <a:rPr lang="zh-CN" altLang="en-US" sz="336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上海的地理位置</a:t>
            </a:r>
            <a:endParaRPr lang="zh-CN" altLang="en-US" sz="336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eaLnBrk="1" hangingPunct="1">
              <a:spcBef>
                <a:spcPct val="50000"/>
              </a:spcBef>
              <a:buFontTx/>
              <a:buNone/>
            </a:pPr>
            <a:endParaRPr lang="zh-CN" altLang="en-US" sz="216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eaLnBrk="1" hangingPunct="1">
              <a:spcBef>
                <a:spcPct val="50000"/>
              </a:spcBef>
              <a:buFontTx/>
              <a:buNone/>
            </a:pPr>
            <a:endParaRPr lang="en-US" altLang="zh-CN" sz="216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805" name="AutoShape 5"/>
          <p:cNvSpPr>
            <a:spLocks noChangeArrowheads="1"/>
          </p:cNvSpPr>
          <p:nvPr/>
        </p:nvSpPr>
        <p:spPr bwMode="auto">
          <a:xfrm rot="-1388017">
            <a:off x="1508760" y="2773680"/>
            <a:ext cx="914400" cy="350520"/>
          </a:xfrm>
          <a:prstGeom prst="rightArrow">
            <a:avLst>
              <a:gd name="adj1" fmla="val 50000"/>
              <a:gd name="adj2" fmla="val 5429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eaLnBrk="1" hangingPunct="1">
              <a:buNone/>
            </a:pPr>
            <a:endParaRPr lang="zh-CN" altLang="en-US" sz="2160" dirty="0">
              <a:solidFill>
                <a:srgbClr val="FFFFFF"/>
              </a:solidFill>
              <a:effectLst>
                <a:outerShdw blurRad="38100" dist="38100" dir="2700000">
                  <a:srgbClr val="C0C0C0"/>
                </a:outerShdw>
              </a:effectLst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76806" name="Text Box 6"/>
          <p:cNvSpPr txBox="1"/>
          <p:nvPr/>
        </p:nvSpPr>
        <p:spPr>
          <a:xfrm>
            <a:off x="2466976" y="3423286"/>
            <a:ext cx="2505074" cy="5340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FontTx/>
              <a:buNone/>
            </a:pPr>
            <a:r>
              <a:rPr lang="zh-CN" altLang="en-US" sz="288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发达的铁路网</a:t>
            </a:r>
            <a:endParaRPr lang="zh-CN" altLang="en-US" sz="288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807" name="AutoShape 7"/>
          <p:cNvSpPr/>
          <p:nvPr/>
        </p:nvSpPr>
        <p:spPr bwMode="auto">
          <a:xfrm>
            <a:off x="5318760" y="2238376"/>
            <a:ext cx="171450" cy="1483996"/>
          </a:xfrm>
          <a:prstGeom prst="rightBrace">
            <a:avLst>
              <a:gd name="adj1" fmla="val 86574"/>
              <a:gd name="adj2" fmla="val 49412"/>
            </a:avLst>
          </a:prstGeom>
          <a:noFill/>
          <a:ln w="57150">
            <a:solidFill>
              <a:schemeClr val="tx1"/>
            </a:solidFill>
            <a:miter lim="800000"/>
          </a:ln>
          <a:effectLst/>
        </p:spPr>
        <p:txBody>
          <a:bodyPr wrap="none" anchor="ctr"/>
          <a:p>
            <a:endParaRPr lang="zh-CN" altLang="en-US" sz="2160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6808" name="Text Box 8"/>
          <p:cNvSpPr txBox="1"/>
          <p:nvPr/>
        </p:nvSpPr>
        <p:spPr>
          <a:xfrm>
            <a:off x="6528436" y="3030856"/>
            <a:ext cx="4838700" cy="9772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FontTx/>
              <a:buNone/>
            </a:pPr>
            <a:r>
              <a:rPr lang="zh-CN" altLang="en-US" sz="288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使上海能够得到充足的原材料、劳动力、农产品供应</a:t>
            </a:r>
            <a:endParaRPr lang="zh-CN" altLang="en-US" sz="288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809" name="Text Box 9"/>
          <p:cNvSpPr txBox="1"/>
          <p:nvPr/>
        </p:nvSpPr>
        <p:spPr>
          <a:xfrm>
            <a:off x="6614160" y="1805940"/>
            <a:ext cx="4623436" cy="11982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FontTx/>
              <a:buNone/>
            </a:pPr>
            <a:r>
              <a:rPr lang="zh-CN" altLang="en-US" sz="288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为上海提供了巨大的市场</a:t>
            </a:r>
            <a:endParaRPr lang="zh-CN" altLang="en-US" sz="288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eaLnBrk="1" hangingPunct="1">
              <a:spcBef>
                <a:spcPct val="50000"/>
              </a:spcBef>
              <a:buFontTx/>
              <a:buNone/>
            </a:pPr>
            <a:r>
              <a:rPr lang="zh-CN" altLang="en-US" sz="288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对外贸易扩大其服务范围</a:t>
            </a:r>
            <a:endParaRPr lang="zh-CN" altLang="en-US" sz="288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810" name="Text Box 10"/>
          <p:cNvSpPr txBox="1"/>
          <p:nvPr/>
        </p:nvSpPr>
        <p:spPr>
          <a:xfrm>
            <a:off x="2381250" y="1805940"/>
            <a:ext cx="2849880" cy="9772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FontTx/>
              <a:buNone/>
            </a:pPr>
            <a:r>
              <a:rPr lang="zh-CN" altLang="en-US" sz="288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南北海岸线的中点和长江出海口</a:t>
            </a:r>
            <a:endParaRPr lang="zh-CN" altLang="en-US" sz="288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811" name="AutoShape 11"/>
          <p:cNvSpPr>
            <a:spLocks noChangeArrowheads="1"/>
          </p:cNvSpPr>
          <p:nvPr/>
        </p:nvSpPr>
        <p:spPr bwMode="auto">
          <a:xfrm>
            <a:off x="5751196" y="2887980"/>
            <a:ext cx="365760" cy="129540"/>
          </a:xfrm>
          <a:prstGeom prst="rightArrow">
            <a:avLst>
              <a:gd name="adj1" fmla="val 50000"/>
              <a:gd name="adj2" fmla="val 5853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eaLnBrk="1" hangingPunct="1">
              <a:buNone/>
            </a:pPr>
            <a:endParaRPr lang="zh-CN" altLang="en-US" sz="2160" dirty="0">
              <a:solidFill>
                <a:srgbClr val="FFFFFF"/>
              </a:solidFill>
              <a:effectLst>
                <a:outerShdw blurRad="38100" dist="38100" dir="2700000">
                  <a:srgbClr val="C0C0C0"/>
                </a:outerShdw>
              </a:effectLst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76812" name="Text Box 12"/>
          <p:cNvSpPr txBox="1"/>
          <p:nvPr/>
        </p:nvSpPr>
        <p:spPr>
          <a:xfrm>
            <a:off x="2346960" y="4800600"/>
            <a:ext cx="3611880" cy="9772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FontTx/>
              <a:buNone/>
            </a:pPr>
            <a:r>
              <a:rPr lang="zh-CN" altLang="en-US" sz="288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长三角东南端和太湖流域的下游</a:t>
            </a:r>
            <a:endParaRPr lang="zh-CN" altLang="en-US" sz="288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813" name="AutoShape 13"/>
          <p:cNvSpPr>
            <a:spLocks noChangeArrowheads="1"/>
          </p:cNvSpPr>
          <p:nvPr/>
        </p:nvSpPr>
        <p:spPr bwMode="auto">
          <a:xfrm>
            <a:off x="6004560" y="5029200"/>
            <a:ext cx="365760" cy="129540"/>
          </a:xfrm>
          <a:prstGeom prst="rightArrow">
            <a:avLst>
              <a:gd name="adj1" fmla="val 50000"/>
              <a:gd name="adj2" fmla="val 5853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eaLnBrk="1" hangingPunct="1">
              <a:buNone/>
            </a:pPr>
            <a:endParaRPr lang="zh-CN" altLang="en-US" sz="2160" dirty="0">
              <a:solidFill>
                <a:srgbClr val="FFFFFF"/>
              </a:solidFill>
              <a:effectLst>
                <a:outerShdw blurRad="38100" dist="38100" dir="2700000">
                  <a:srgbClr val="C0C0C0"/>
                </a:outerShdw>
              </a:effectLst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76815" name="AutoShape 15"/>
          <p:cNvSpPr>
            <a:spLocks noChangeArrowheads="1"/>
          </p:cNvSpPr>
          <p:nvPr/>
        </p:nvSpPr>
        <p:spPr bwMode="auto">
          <a:xfrm rot="3884190">
            <a:off x="1489710" y="4484370"/>
            <a:ext cx="925830" cy="491490"/>
          </a:xfrm>
          <a:prstGeom prst="rightArrow">
            <a:avLst>
              <a:gd name="adj1" fmla="val 33944"/>
              <a:gd name="adj2" fmla="val 5252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eaLnBrk="1" hangingPunct="1">
              <a:buNone/>
            </a:pPr>
            <a:endParaRPr lang="zh-CN" altLang="en-US" sz="2160" dirty="0">
              <a:solidFill>
                <a:srgbClr val="FFFFFF"/>
              </a:solidFill>
              <a:effectLst>
                <a:outerShdw blurRad="38100" dist="38100" dir="2700000">
                  <a:srgbClr val="C0C0C0"/>
                </a:outerShdw>
              </a:effectLst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76816" name="Text Box 16"/>
          <p:cNvSpPr txBox="1"/>
          <p:nvPr/>
        </p:nvSpPr>
        <p:spPr>
          <a:xfrm>
            <a:off x="2735580" y="3977640"/>
            <a:ext cx="1988820" cy="60769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FontTx/>
              <a:buNone/>
            </a:pPr>
            <a:r>
              <a:rPr lang="zh-CN" altLang="en-US" sz="336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交通枢纽</a:t>
            </a:r>
            <a:endParaRPr lang="zh-CN" altLang="en-US" sz="336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817" name="Text Box 17"/>
          <p:cNvSpPr txBox="1"/>
          <p:nvPr/>
        </p:nvSpPr>
        <p:spPr>
          <a:xfrm>
            <a:off x="2621280" y="5715000"/>
            <a:ext cx="3017520" cy="60769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FontTx/>
              <a:buNone/>
            </a:pPr>
            <a:r>
              <a:rPr lang="zh-CN" altLang="en-US" sz="336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土地资源丰富</a:t>
            </a:r>
            <a:endParaRPr lang="zh-CN" altLang="en-US" sz="336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818" name="AutoShape 18"/>
          <p:cNvSpPr/>
          <p:nvPr/>
        </p:nvSpPr>
        <p:spPr bwMode="auto">
          <a:xfrm>
            <a:off x="6181726" y="2095500"/>
            <a:ext cx="259080" cy="1800226"/>
          </a:xfrm>
          <a:prstGeom prst="leftBrace">
            <a:avLst>
              <a:gd name="adj1" fmla="val 69485"/>
              <a:gd name="adj2" fmla="val 50000"/>
            </a:avLst>
          </a:prstGeom>
          <a:noFill/>
          <a:ln w="57150">
            <a:solidFill>
              <a:schemeClr val="tx1"/>
            </a:solidFill>
            <a:round/>
          </a:ln>
          <a:effectLst/>
        </p:spPr>
        <p:txBody>
          <a:bodyPr wrap="none" anchor="ctr"/>
          <a:p>
            <a:endParaRPr lang="zh-CN" altLang="en-US" sz="2160" dirty="0">
              <a:effectLst>
                <a:outerShdw blurRad="38100" dist="38100" dir="2700000">
                  <a:srgbClr val="C0C0C0"/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6819" name="Text Box 19"/>
          <p:cNvSpPr txBox="1"/>
          <p:nvPr/>
        </p:nvSpPr>
        <p:spPr>
          <a:xfrm>
            <a:off x="2712720" y="2788920"/>
            <a:ext cx="1988820" cy="607695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FontTx/>
              <a:buNone/>
            </a:pPr>
            <a:r>
              <a:rPr lang="zh-CN" altLang="en-US" sz="336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位置优越</a:t>
            </a:r>
            <a:endParaRPr lang="zh-CN" altLang="en-US" sz="336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821" name="Text Box 21"/>
          <p:cNvSpPr txBox="1"/>
          <p:nvPr/>
        </p:nvSpPr>
        <p:spPr>
          <a:xfrm>
            <a:off x="6461760" y="4495800"/>
            <a:ext cx="4838700" cy="14204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FontTx/>
              <a:buNone/>
            </a:pPr>
            <a:r>
              <a:rPr lang="zh-CN" altLang="en-US" sz="288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广阔平坦、肥沃的土地，气候适宜，为城市的繁荣奠定基础</a:t>
            </a:r>
            <a:endParaRPr lang="zh-CN" altLang="en-US" sz="288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290" name="Text Box 2"/>
          <p:cNvSpPr txBox="1"/>
          <p:nvPr/>
        </p:nvSpPr>
        <p:spPr>
          <a:xfrm>
            <a:off x="1066800" y="457200"/>
            <a:ext cx="9418320" cy="1124585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FontTx/>
              <a:buNone/>
            </a:pPr>
            <a:r>
              <a:rPr lang="en-US" altLang="zh-CN" sz="3360" dirty="0">
                <a:latin typeface="宋体" panose="02010600030101010101" pitchFamily="2" charset="-122"/>
              </a:rPr>
              <a:t>     </a:t>
            </a:r>
            <a:r>
              <a:rPr lang="zh-CN" altLang="en-US" sz="336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上海市能够成为我国人口规模最大的城市，与</a:t>
            </a:r>
            <a:r>
              <a:rPr lang="zh-CN" altLang="en-US" sz="3360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</a:t>
            </a:r>
            <a:r>
              <a:rPr lang="zh-CN" altLang="en-US" sz="336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密切相关。</a:t>
            </a:r>
            <a:endParaRPr lang="zh-CN" altLang="en-US" sz="336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 Box 3"/>
          <p:cNvSpPr txBox="1"/>
          <p:nvPr/>
        </p:nvSpPr>
        <p:spPr>
          <a:xfrm>
            <a:off x="1857376" y="960120"/>
            <a:ext cx="4787264" cy="6076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FontTx/>
              <a:buNone/>
            </a:pPr>
            <a:r>
              <a:rPr lang="zh-CN" altLang="en-US" sz="336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它所处的地理位置</a:t>
            </a:r>
            <a:endParaRPr lang="zh-CN" altLang="en-US" sz="336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6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6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6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6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6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6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76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76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6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6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76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76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76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76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76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76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4" grpId="0"/>
      <p:bldP spid="76805" grpId="0" bldLvl="0" animBg="1"/>
      <p:bldP spid="76806" grpId="0"/>
      <p:bldP spid="76807" grpId="0" bldLvl="0" animBg="1"/>
      <p:bldP spid="76808" grpId="0"/>
      <p:bldP spid="76809" grpId="0"/>
      <p:bldP spid="76810" grpId="0"/>
      <p:bldP spid="76811" grpId="0" bldLvl="0" animBg="1"/>
      <p:bldP spid="76812" grpId="0"/>
      <p:bldP spid="76813" grpId="0" bldLvl="0" animBg="1"/>
      <p:bldP spid="76815" grpId="0" bldLvl="0" animBg="1"/>
      <p:bldP spid="76816" grpId="0" bldLvl="0" animBg="1"/>
      <p:bldP spid="76817" grpId="0" bldLvl="0" animBg="1"/>
      <p:bldP spid="76818" grpId="0" bldLvl="0" animBg="1"/>
      <p:bldP spid="76819" grpId="0" bldLvl="0" animBg="1"/>
      <p:bldP spid="76821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8" name="Rectangle 2"/>
          <p:cNvSpPr/>
          <p:nvPr/>
        </p:nvSpPr>
        <p:spPr>
          <a:xfrm>
            <a:off x="701040" y="457200"/>
            <a:ext cx="9111616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4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小结：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城市等级的影响因素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299" name="Text Box 5"/>
          <p:cNvSpPr txBox="1"/>
          <p:nvPr/>
        </p:nvSpPr>
        <p:spPr>
          <a:xfrm>
            <a:off x="4503420" y="1981200"/>
            <a:ext cx="3596640" cy="68199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384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优越的</a:t>
            </a:r>
            <a:r>
              <a:rPr lang="zh-CN" altLang="en-US" sz="384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地理位置</a:t>
            </a:r>
            <a:endParaRPr lang="zh-CN" altLang="en-US" sz="384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300" name="Text Box 6"/>
          <p:cNvSpPr txBox="1"/>
          <p:nvPr/>
        </p:nvSpPr>
        <p:spPr>
          <a:xfrm>
            <a:off x="4503420" y="4419600"/>
            <a:ext cx="4061460" cy="6819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384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丰富的</a:t>
            </a:r>
            <a:r>
              <a:rPr lang="zh-CN" altLang="en-US" sz="384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</a:t>
            </a:r>
            <a:r>
              <a:rPr lang="zh-CN" altLang="en-US" sz="384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条件</a:t>
            </a:r>
            <a:endParaRPr lang="zh-CN" altLang="en-US" sz="384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301" name="Rectangle 7"/>
          <p:cNvSpPr/>
          <p:nvPr/>
        </p:nvSpPr>
        <p:spPr>
          <a:xfrm>
            <a:off x="4503420" y="3278506"/>
            <a:ext cx="2813686" cy="6819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384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发达的</a:t>
            </a:r>
            <a:r>
              <a:rPr lang="zh-CN" altLang="en-US" sz="384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交通</a:t>
            </a:r>
            <a:endParaRPr lang="zh-CN" altLang="en-US" sz="384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302" name="AutoShape 8"/>
          <p:cNvSpPr/>
          <p:nvPr/>
        </p:nvSpPr>
        <p:spPr>
          <a:xfrm>
            <a:off x="3680460" y="2196466"/>
            <a:ext cx="821056" cy="2737484"/>
          </a:xfrm>
          <a:prstGeom prst="leftBrace">
            <a:avLst>
              <a:gd name="adj1" fmla="val 33341"/>
              <a:gd name="adj2" fmla="val 50000"/>
            </a:avLst>
          </a:prstGeom>
          <a:noFill/>
          <a:ln w="508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endParaRPr lang="zh-CN" altLang="zh-CN" sz="2160" dirty="0">
              <a:latin typeface="Agency FB" panose="020B0503020202020204" pitchFamily="34" charset="0"/>
            </a:endParaRPr>
          </a:p>
        </p:txBody>
      </p:sp>
      <p:sp>
        <p:nvSpPr>
          <p:cNvPr id="55303" name="Text Box 9"/>
          <p:cNvSpPr txBox="1"/>
          <p:nvPr/>
        </p:nvSpPr>
        <p:spPr>
          <a:xfrm>
            <a:off x="2295526" y="1783080"/>
            <a:ext cx="1363980" cy="3505200"/>
          </a:xfrm>
          <a:prstGeom prst="rect">
            <a:avLst/>
          </a:prstGeom>
          <a:noFill/>
          <a:ln w="9525">
            <a:noFill/>
          </a:ln>
        </p:spPr>
        <p:txBody>
          <a:bodyPr vert="eaVert"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384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服务范围的</a:t>
            </a:r>
            <a:r>
              <a:rPr lang="zh-CN" altLang="en-US" sz="384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大小</a:t>
            </a:r>
            <a:endParaRPr lang="zh-CN" altLang="en-US" sz="384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384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城市等级的</a:t>
            </a:r>
            <a:r>
              <a:rPr lang="zh-CN" altLang="en-US" sz="384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高低</a:t>
            </a:r>
            <a:endParaRPr lang="zh-CN" altLang="en-US" sz="384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609600" y="45720"/>
            <a:ext cx="2851786" cy="681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defRPr/>
            </a:pPr>
            <a:r>
              <a:rPr kumimoji="0" lang="zh-CN" altLang="en-US" sz="3840" b="1" kern="1200" cap="none" spc="0" normalizeH="0" baseline="0" noProof="0" dirty="0"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资料分析：</a:t>
            </a:r>
            <a:endParaRPr kumimoji="0" lang="zh-CN" altLang="en-US" sz="3840" b="1" kern="1200" cap="none" spc="0" normalizeH="0" baseline="0" noProof="0" dirty="0"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6323" name="Text Box 3"/>
          <p:cNvSpPr txBox="1"/>
          <p:nvPr/>
        </p:nvSpPr>
        <p:spPr>
          <a:xfrm>
            <a:off x="998220" y="777240"/>
            <a:ext cx="10283190" cy="37090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FontTx/>
              <a:buNone/>
            </a:pPr>
            <a:r>
              <a:rPr lang="zh-CN" altLang="en-US" sz="216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</a:t>
            </a:r>
            <a:r>
              <a:rPr lang="zh-CN" altLang="en-US" sz="216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    </a:t>
            </a:r>
            <a:r>
              <a:rPr lang="zh-CN" altLang="en-US" sz="336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石家庄</a:t>
            </a:r>
            <a:r>
              <a:rPr lang="zh-CN" altLang="en-US" sz="336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原来是</a:t>
            </a:r>
            <a:r>
              <a:rPr lang="zh-CN" altLang="en-US" sz="336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河北正定县</a:t>
            </a:r>
            <a:r>
              <a:rPr lang="zh-CN" altLang="en-US" sz="336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的一个</a:t>
            </a:r>
            <a:r>
              <a:rPr lang="zh-CN" altLang="en-US" sz="336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小村庄</a:t>
            </a:r>
            <a:r>
              <a:rPr lang="zh-CN" altLang="en-US" sz="336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，当初京汉铁路修到正定县城时，把车站向南迁了十几千米，建在了石家庄。后来石德、石太铁路又在这里与京汉线相交，石家庄成了重要的铁路枢纽，城市也获得了较快的发展，成为河北省的</a:t>
            </a:r>
            <a:r>
              <a:rPr lang="zh-CN" altLang="en-US" sz="336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行政中心</a:t>
            </a:r>
            <a:r>
              <a:rPr lang="zh-CN" altLang="en-US" sz="336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。现在的石家庄人口已超过１００万，属于</a:t>
            </a:r>
            <a:r>
              <a:rPr lang="zh-CN" altLang="en-US" sz="336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特大城市</a:t>
            </a:r>
            <a:r>
              <a:rPr lang="zh-CN" altLang="en-US" sz="336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，而正定县城仍不过是座３万人的小城。</a:t>
            </a:r>
            <a:endParaRPr lang="zh-CN" altLang="en-US" sz="336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324" name="Text Box 4"/>
          <p:cNvSpPr txBox="1"/>
          <p:nvPr/>
        </p:nvSpPr>
        <p:spPr>
          <a:xfrm>
            <a:off x="883920" y="4526280"/>
            <a:ext cx="10424160" cy="10509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FontTx/>
              <a:buNone/>
            </a:pPr>
            <a:r>
              <a:rPr lang="en-US" altLang="zh-CN" sz="336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336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zh-CN" altLang="en-US" sz="288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880" b="1" dirty="0">
                <a:solidFill>
                  <a:srgbClr val="301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石家庄从村庄发展为城市，并且城市的等级不断提高，最终成为特大城市，是什么因素在起作用呢？</a:t>
            </a:r>
            <a:endParaRPr lang="zh-CN" altLang="en-US" sz="2880" b="1" dirty="0">
              <a:solidFill>
                <a:srgbClr val="301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5" name="Rectangle 5"/>
          <p:cNvSpPr>
            <a:spLocks noChangeArrowheads="1"/>
          </p:cNvSpPr>
          <p:nvPr/>
        </p:nvSpPr>
        <p:spPr bwMode="auto">
          <a:xfrm>
            <a:off x="4907280" y="5715000"/>
            <a:ext cx="2861310" cy="82994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交通因素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609600" y="0"/>
            <a:ext cx="3025140" cy="60769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defRPr/>
            </a:pPr>
            <a:r>
              <a:rPr kumimoji="0" lang="zh-CN" altLang="en-US" sz="3360" b="1" kern="1200" cap="none" spc="0" normalizeH="0" baseline="0" noProof="0" dirty="0"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资料分析：</a:t>
            </a:r>
            <a:endParaRPr kumimoji="0" lang="zh-CN" altLang="en-US" sz="3360" b="1" kern="1200" cap="none" spc="0" normalizeH="0" baseline="0" noProof="0" dirty="0"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7347" name="Text Box 3"/>
          <p:cNvSpPr txBox="1"/>
          <p:nvPr/>
        </p:nvSpPr>
        <p:spPr>
          <a:xfrm>
            <a:off x="975360" y="777240"/>
            <a:ext cx="10283190" cy="31921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FontTx/>
              <a:buNone/>
            </a:pPr>
            <a:r>
              <a:rPr lang="zh-CN" altLang="en-US" sz="216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　　</a:t>
            </a:r>
            <a:r>
              <a:rPr lang="zh-CN" altLang="en-US" sz="336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大庆</a:t>
            </a:r>
            <a:r>
              <a:rPr lang="zh-CN" altLang="en-US" sz="336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市，以大庆油田而得名．此地</a:t>
            </a:r>
            <a:r>
              <a:rPr lang="zh-CN" altLang="en-US" sz="336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原为</a:t>
            </a:r>
            <a:r>
              <a:rPr lang="zh-CN" altLang="en-US" sz="336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滨洲铁路萨尔图车站两侧的</a:t>
            </a:r>
            <a:r>
              <a:rPr lang="zh-CN" altLang="en-US" sz="336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千里平原</a:t>
            </a:r>
            <a:r>
              <a:rPr lang="zh-CN" altLang="en-US" sz="336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．１９５９年９月２６日，松辽盆地第三号探井喷出原油．当时正是我国建国十周年大庆的前夕，为纪念这个大喜大庆的日子，因而给这个油田取名为大庆油田．大庆市市区现有人口</a:t>
            </a:r>
            <a:r>
              <a:rPr lang="zh-CN" altLang="en-US" sz="336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１００多万</a:t>
            </a:r>
            <a:r>
              <a:rPr lang="zh-CN" altLang="en-US" sz="336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．</a:t>
            </a:r>
            <a:endParaRPr lang="zh-CN" altLang="en-US" sz="336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348" name="Text Box 4"/>
          <p:cNvSpPr txBox="1"/>
          <p:nvPr/>
        </p:nvSpPr>
        <p:spPr>
          <a:xfrm>
            <a:off x="883920" y="4160520"/>
            <a:ext cx="10197466" cy="127254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FontTx/>
              <a:buNone/>
            </a:pPr>
            <a:r>
              <a:rPr lang="zh-CN" altLang="en-US" sz="432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zh-CN" altLang="en-US" sz="336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336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从上述材料可以看出，大庆市的形成和发展主要是什么因素造成的？</a:t>
            </a:r>
            <a:endParaRPr lang="zh-CN" altLang="en-US" sz="336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4724400" y="5532120"/>
            <a:ext cx="3028950" cy="82994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资源因素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00744" y="2097489"/>
            <a:ext cx="7156663" cy="56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10000"/>
              </a:lnSpc>
              <a:spcBef>
                <a:spcPts val="900"/>
              </a:spcBef>
              <a:spcAft>
                <a:spcPct val="0"/>
              </a:spcAft>
              <a:buClr>
                <a:srgbClr val="BE5108"/>
              </a:buClr>
            </a:pPr>
            <a:r>
              <a:rPr lang="zh-CN" altLang="en-US" sz="2800" dirty="0">
                <a:solidFill>
                  <a:prstClr val="black"/>
                </a:solidFill>
                <a:latin typeface="+mn-ea"/>
              </a:rPr>
              <a:t>同一等级的城市，其服务范围一定相同吗？</a:t>
            </a:r>
            <a:endParaRPr lang="en-US" altLang="zh-CN" sz="2800" dirty="0" smtClean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0744" y="2780928"/>
            <a:ext cx="110046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2800" b="1" kern="100" dirty="0" smtClean="0">
                <a:solidFill>
                  <a:srgbClr val="0000FF"/>
                </a:solidFill>
                <a:latin typeface="+mn-ea"/>
                <a:cs typeface="Times New Roman" panose="02020603050405020304"/>
              </a:rPr>
              <a:t>答案</a:t>
            </a:r>
            <a:r>
              <a:rPr lang="zh-CN" altLang="zh-CN" sz="2800" kern="100" dirty="0" smtClean="0">
                <a:solidFill>
                  <a:prstClr val="black"/>
                </a:solidFill>
                <a:latin typeface="+mn-ea"/>
                <a:cs typeface="Times New Roman" panose="02020603050405020304"/>
              </a:rPr>
              <a:t>　</a:t>
            </a:r>
            <a:r>
              <a:rPr lang="zh-CN" altLang="en-US" sz="2800" dirty="0">
                <a:solidFill>
                  <a:srgbClr val="C00000"/>
                </a:solidFill>
                <a:latin typeface="+mn-ea"/>
              </a:rPr>
              <a:t>不一定相同。因为城市服务范围除受城市等级影响外，还受交通、人口密度等其他因素的制约。</a:t>
            </a:r>
            <a:endParaRPr lang="zh-CN" altLang="en-US" sz="280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217275" y="6400800"/>
            <a:ext cx="976313" cy="461963"/>
          </a:xfrm>
          <a:prstGeom prst="rect">
            <a:avLst/>
          </a:prstGeom>
          <a:solidFill>
            <a:srgbClr val="B4C7E7"/>
          </a:solidFill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答案</a:t>
            </a:r>
            <a:endParaRPr lang="zh-CN" altLang="en-US" sz="2400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482844" y="1367845"/>
            <a:ext cx="5128459" cy="3377210"/>
            <a:chOff x="482844" y="1367845"/>
            <a:chExt cx="5128459" cy="3377210"/>
          </a:xfrm>
        </p:grpSpPr>
        <p:grpSp>
          <p:nvGrpSpPr>
            <p:cNvPr id="21" name="组合 20"/>
            <p:cNvGrpSpPr/>
            <p:nvPr/>
          </p:nvGrpSpPr>
          <p:grpSpPr>
            <a:xfrm>
              <a:off x="1019999" y="1914525"/>
              <a:ext cx="4591304" cy="2830530"/>
              <a:chOff x="810449" y="1914525"/>
              <a:chExt cx="4591304" cy="2830530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810449" y="1914525"/>
                <a:ext cx="4591304" cy="283053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6" name="组合 5"/>
              <p:cNvGrpSpPr/>
              <p:nvPr/>
            </p:nvGrpSpPr>
            <p:grpSpPr>
              <a:xfrm>
                <a:off x="2383154" y="2182538"/>
                <a:ext cx="1445895" cy="1246461"/>
                <a:chOff x="2726055" y="2057400"/>
                <a:chExt cx="2017395" cy="1739134"/>
              </a:xfrm>
              <a:noFill/>
            </p:grpSpPr>
            <p:sp>
              <p:nvSpPr>
                <p:cNvPr id="5" name="等腰三角形 4"/>
                <p:cNvSpPr/>
                <p:nvPr/>
              </p:nvSpPr>
              <p:spPr>
                <a:xfrm>
                  <a:off x="2726055" y="2057400"/>
                  <a:ext cx="2017395" cy="1739134"/>
                </a:xfrm>
                <a:prstGeom prst="triangle">
                  <a:avLst/>
                </a:prstGeom>
                <a:grp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" name="等腰三角形 3"/>
                <p:cNvSpPr/>
                <p:nvPr/>
              </p:nvSpPr>
              <p:spPr>
                <a:xfrm>
                  <a:off x="3026091" y="2057400"/>
                  <a:ext cx="1425321" cy="1228725"/>
                </a:xfrm>
                <a:prstGeom prst="triangle">
                  <a:avLst/>
                </a:prstGeom>
                <a:grp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" name="等腰三角形 2"/>
                <p:cNvSpPr/>
                <p:nvPr/>
              </p:nvSpPr>
              <p:spPr>
                <a:xfrm>
                  <a:off x="3292792" y="2057400"/>
                  <a:ext cx="883920" cy="762000"/>
                </a:xfrm>
                <a:prstGeom prst="triangle">
                  <a:avLst/>
                </a:prstGeom>
                <a:grp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6" name="矩形 15"/>
              <p:cNvSpPr/>
              <p:nvPr/>
            </p:nvSpPr>
            <p:spPr>
              <a:xfrm>
                <a:off x="1757014" y="3759860"/>
                <a:ext cx="269817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800" dirty="0">
                    <a:solidFill>
                      <a:schemeClr val="bg1"/>
                    </a:solidFill>
                  </a:rPr>
                  <a:t>城市的不同等级</a:t>
                </a:r>
                <a:endParaRPr lang="zh-CN" altLang="en-US" sz="2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482844" y="1367845"/>
              <a:ext cx="1074310" cy="1074310"/>
              <a:chOff x="482844" y="1367845"/>
              <a:chExt cx="1074310" cy="1074310"/>
            </a:xfrm>
          </p:grpSpPr>
          <p:sp>
            <p:nvSpPr>
              <p:cNvPr id="22" name="饼形 21"/>
              <p:cNvSpPr/>
              <p:nvPr/>
            </p:nvSpPr>
            <p:spPr>
              <a:xfrm>
                <a:off x="482844" y="1367845"/>
                <a:ext cx="1074310" cy="1074310"/>
              </a:xfrm>
              <a:prstGeom prst="pie">
                <a:avLst>
                  <a:gd name="adj1" fmla="val 5196"/>
                  <a:gd name="adj2" fmla="val 540501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1019999" y="1824464"/>
                <a:ext cx="34176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accent1"/>
                    </a:solidFill>
                    <a:latin typeface="Impact" panose="020B0806030902050204" pitchFamily="34" charset="0"/>
                  </a:rPr>
                  <a:t>1</a:t>
                </a:r>
                <a:endParaRPr lang="zh-CN" altLang="en-US" sz="3200" dirty="0">
                  <a:solidFill>
                    <a:schemeClr val="accent1"/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sp>
        <p:nvSpPr>
          <p:cNvPr id="18" name="矩形 17"/>
          <p:cNvSpPr/>
          <p:nvPr/>
        </p:nvSpPr>
        <p:spPr>
          <a:xfrm>
            <a:off x="6610096" y="1914525"/>
            <a:ext cx="4591304" cy="283053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8198186" y="2182538"/>
            <a:ext cx="1415124" cy="1246462"/>
            <a:chOff x="7593587" y="1751778"/>
            <a:chExt cx="2037967" cy="1795071"/>
          </a:xfrm>
        </p:grpSpPr>
        <p:sp>
          <p:nvSpPr>
            <p:cNvPr id="14" name="六边形 13"/>
            <p:cNvSpPr/>
            <p:nvPr/>
          </p:nvSpPr>
          <p:spPr>
            <a:xfrm>
              <a:off x="7736460" y="1894653"/>
              <a:ext cx="1752219" cy="1510534"/>
            </a:xfrm>
            <a:prstGeom prst="hexagon">
              <a:avLst/>
            </a:prstGeom>
            <a:noFill/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8343900" y="2381250"/>
              <a:ext cx="537341" cy="537341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7593587" y="2507045"/>
              <a:ext cx="285750" cy="285750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7975116" y="1751778"/>
              <a:ext cx="285750" cy="285750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9345804" y="2507045"/>
              <a:ext cx="285750" cy="285750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8974848" y="1751778"/>
              <a:ext cx="285750" cy="285750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8969906" y="3261099"/>
              <a:ext cx="285750" cy="285750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7975116" y="3261099"/>
              <a:ext cx="285750" cy="285750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矩形 18"/>
          <p:cNvSpPr/>
          <p:nvPr/>
        </p:nvSpPr>
        <p:spPr>
          <a:xfrm>
            <a:off x="7556661" y="3544417"/>
            <a:ext cx="269817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德国南部</a:t>
            </a:r>
            <a:r>
              <a:rPr lang="zh-CN" altLang="en-US" sz="2800" dirty="0" smtClean="0">
                <a:solidFill>
                  <a:schemeClr val="bg1"/>
                </a:solidFill>
              </a:rPr>
              <a:t>城市</a:t>
            </a:r>
            <a:br>
              <a:rPr lang="en-US" altLang="zh-CN" sz="2800" dirty="0" smtClean="0">
                <a:solidFill>
                  <a:schemeClr val="bg1"/>
                </a:solidFill>
              </a:rPr>
            </a:br>
            <a:r>
              <a:rPr lang="zh-CN" altLang="en-US" sz="2800" dirty="0" smtClean="0">
                <a:solidFill>
                  <a:schemeClr val="bg1"/>
                </a:solidFill>
              </a:rPr>
              <a:t>等级</a:t>
            </a:r>
            <a:r>
              <a:rPr lang="zh-CN" altLang="en-US" sz="2800" dirty="0">
                <a:solidFill>
                  <a:schemeClr val="bg1"/>
                </a:solidFill>
              </a:rPr>
              <a:t>体系的启示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6070757" y="1369158"/>
            <a:ext cx="1074310" cy="1074310"/>
            <a:chOff x="482844" y="1367845"/>
            <a:chExt cx="1074310" cy="1074310"/>
          </a:xfrm>
        </p:grpSpPr>
        <p:sp>
          <p:nvSpPr>
            <p:cNvPr id="27" name="饼形 26"/>
            <p:cNvSpPr/>
            <p:nvPr/>
          </p:nvSpPr>
          <p:spPr>
            <a:xfrm>
              <a:off x="482844" y="1367845"/>
              <a:ext cx="1074310" cy="1074310"/>
            </a:xfrm>
            <a:prstGeom prst="pie">
              <a:avLst>
                <a:gd name="adj1" fmla="val 5196"/>
                <a:gd name="adj2" fmla="val 540501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019999" y="1824464"/>
              <a:ext cx="3914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accent6"/>
                  </a:solidFill>
                  <a:latin typeface="Impact" panose="020B0806030902050204" pitchFamily="34" charset="0"/>
                </a:rPr>
                <a:t>2</a:t>
              </a:r>
              <a:endParaRPr lang="zh-CN" altLang="en-US" sz="3200" dirty="0">
                <a:solidFill>
                  <a:schemeClr val="accent6"/>
                </a:solidFill>
                <a:latin typeface="Impact" panose="020B080603090205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326707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-537155" y="-537155"/>
            <a:ext cx="1074310" cy="1074310"/>
            <a:chOff x="482844" y="1367845"/>
            <a:chExt cx="1074310" cy="1074310"/>
          </a:xfrm>
        </p:grpSpPr>
        <p:sp>
          <p:nvSpPr>
            <p:cNvPr id="10" name="饼形 9"/>
            <p:cNvSpPr/>
            <p:nvPr/>
          </p:nvSpPr>
          <p:spPr>
            <a:xfrm>
              <a:off x="482844" y="1367845"/>
              <a:ext cx="1074310" cy="1074310"/>
            </a:xfrm>
            <a:prstGeom prst="pie">
              <a:avLst>
                <a:gd name="adj1" fmla="val 5196"/>
                <a:gd name="adj2" fmla="val 540501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019999" y="1824464"/>
              <a:ext cx="3914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accent6"/>
                  </a:solidFill>
                  <a:latin typeface="Impact" panose="020B0806030902050204" pitchFamily="34" charset="0"/>
                </a:rPr>
                <a:t>2</a:t>
              </a:r>
              <a:endParaRPr lang="zh-CN" altLang="en-US" sz="3200" dirty="0">
                <a:solidFill>
                  <a:schemeClr val="accent6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949661" y="2182538"/>
            <a:ext cx="1415124" cy="1246462"/>
            <a:chOff x="7593587" y="1751778"/>
            <a:chExt cx="2037967" cy="1795071"/>
          </a:xfrm>
        </p:grpSpPr>
        <p:sp>
          <p:nvSpPr>
            <p:cNvPr id="72" name="六边形 71"/>
            <p:cNvSpPr/>
            <p:nvPr/>
          </p:nvSpPr>
          <p:spPr>
            <a:xfrm>
              <a:off x="7736460" y="1894653"/>
              <a:ext cx="1752219" cy="1510534"/>
            </a:xfrm>
            <a:prstGeom prst="hexagon">
              <a:avLst/>
            </a:prstGeom>
            <a:noFill/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>
              <a:off x="8343900" y="2381250"/>
              <a:ext cx="537341" cy="537341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>
              <a:off x="7593587" y="2507045"/>
              <a:ext cx="285750" cy="285750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7975116" y="1751778"/>
              <a:ext cx="285750" cy="285750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9345804" y="2507045"/>
              <a:ext cx="285750" cy="285750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8974848" y="1751778"/>
              <a:ext cx="285750" cy="285750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8969906" y="3261099"/>
              <a:ext cx="285750" cy="285750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7975116" y="3261099"/>
              <a:ext cx="285750" cy="285750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" name="矩形 79"/>
          <p:cNvSpPr/>
          <p:nvPr/>
        </p:nvSpPr>
        <p:spPr>
          <a:xfrm>
            <a:off x="308136" y="3544417"/>
            <a:ext cx="269817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德国南部</a:t>
            </a:r>
            <a:r>
              <a:rPr lang="zh-CN" altLang="en-US" sz="2800" dirty="0" smtClean="0">
                <a:solidFill>
                  <a:schemeClr val="bg1"/>
                </a:solidFill>
              </a:rPr>
              <a:t>城市</a:t>
            </a:r>
            <a:br>
              <a:rPr lang="en-US" altLang="zh-CN" sz="2800" dirty="0" smtClean="0">
                <a:solidFill>
                  <a:schemeClr val="bg1"/>
                </a:solidFill>
              </a:rPr>
            </a:br>
            <a:r>
              <a:rPr lang="zh-CN" altLang="en-US" sz="2800" dirty="0" smtClean="0">
                <a:solidFill>
                  <a:schemeClr val="bg1"/>
                </a:solidFill>
              </a:rPr>
              <a:t>等级</a:t>
            </a:r>
            <a:r>
              <a:rPr lang="zh-CN" altLang="en-US" sz="2800" dirty="0">
                <a:solidFill>
                  <a:schemeClr val="bg1"/>
                </a:solidFill>
              </a:rPr>
              <a:t>体系的启示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853467" y="643732"/>
            <a:ext cx="3327943" cy="3363362"/>
            <a:chOff x="5491517" y="391662"/>
            <a:chExt cx="3327943" cy="3363362"/>
          </a:xfrm>
        </p:grpSpPr>
        <p:sp>
          <p:nvSpPr>
            <p:cNvPr id="2" name="任意多边形 1"/>
            <p:cNvSpPr/>
            <p:nvPr/>
          </p:nvSpPr>
          <p:spPr>
            <a:xfrm>
              <a:off x="6172200" y="1009650"/>
              <a:ext cx="1943100" cy="2133600"/>
            </a:xfrm>
            <a:custGeom>
              <a:avLst/>
              <a:gdLst>
                <a:gd name="connsiteX0" fmla="*/ 981075 w 1943100"/>
                <a:gd name="connsiteY0" fmla="*/ 0 h 2133600"/>
                <a:gd name="connsiteX1" fmla="*/ 0 w 1943100"/>
                <a:gd name="connsiteY1" fmla="*/ 542925 h 2133600"/>
                <a:gd name="connsiteX2" fmla="*/ 38100 w 1943100"/>
                <a:gd name="connsiteY2" fmla="*/ 1609725 h 2133600"/>
                <a:gd name="connsiteX3" fmla="*/ 990600 w 1943100"/>
                <a:gd name="connsiteY3" fmla="*/ 2133600 h 2133600"/>
                <a:gd name="connsiteX4" fmla="*/ 1933575 w 1943100"/>
                <a:gd name="connsiteY4" fmla="*/ 1600200 h 2133600"/>
                <a:gd name="connsiteX5" fmla="*/ 1943100 w 1943100"/>
                <a:gd name="connsiteY5" fmla="*/ 533400 h 2133600"/>
                <a:gd name="connsiteX6" fmla="*/ 981075 w 1943100"/>
                <a:gd name="connsiteY6" fmla="*/ 0 h 21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3100" h="2133600">
                  <a:moveTo>
                    <a:pt x="981075" y="0"/>
                  </a:moveTo>
                  <a:lnTo>
                    <a:pt x="0" y="542925"/>
                  </a:lnTo>
                  <a:lnTo>
                    <a:pt x="38100" y="1609725"/>
                  </a:lnTo>
                  <a:lnTo>
                    <a:pt x="990600" y="2133600"/>
                  </a:lnTo>
                  <a:lnTo>
                    <a:pt x="1933575" y="1600200"/>
                  </a:lnTo>
                  <a:lnTo>
                    <a:pt x="1943100" y="533400"/>
                  </a:lnTo>
                  <a:lnTo>
                    <a:pt x="981075" y="0"/>
                  </a:lnTo>
                  <a:close/>
                </a:path>
              </a:pathLst>
            </a:custGeom>
            <a:noFill/>
            <a:ln>
              <a:solidFill>
                <a:srgbClr val="92D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1" name="组合 80"/>
            <p:cNvGrpSpPr/>
            <p:nvPr/>
          </p:nvGrpSpPr>
          <p:grpSpPr>
            <a:xfrm>
              <a:off x="6445586" y="1460519"/>
              <a:ext cx="1415124" cy="1246462"/>
              <a:chOff x="7593587" y="1751778"/>
              <a:chExt cx="2037967" cy="1795071"/>
            </a:xfrm>
          </p:grpSpPr>
          <p:sp>
            <p:nvSpPr>
              <p:cNvPr id="83" name="椭圆 82"/>
              <p:cNvSpPr/>
              <p:nvPr/>
            </p:nvSpPr>
            <p:spPr>
              <a:xfrm>
                <a:off x="8241519" y="2278868"/>
                <a:ext cx="742106" cy="742106"/>
              </a:xfrm>
              <a:prstGeom prst="ellipse">
                <a:avLst/>
              </a:prstGeom>
              <a:solidFill>
                <a:srgbClr val="FFC000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>
                <a:off x="7593587" y="2507045"/>
                <a:ext cx="285750" cy="285750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>
                <a:off x="7975116" y="1751778"/>
                <a:ext cx="285750" cy="285750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>
                <a:off x="9345804" y="2507045"/>
                <a:ext cx="285750" cy="285750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>
                <a:off x="8974848" y="1751778"/>
                <a:ext cx="285750" cy="285750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椭圆 98"/>
              <p:cNvSpPr/>
              <p:nvPr/>
            </p:nvSpPr>
            <p:spPr>
              <a:xfrm>
                <a:off x="8969906" y="3261099"/>
                <a:ext cx="285750" cy="285750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>
                <a:off x="7975116" y="3261099"/>
                <a:ext cx="285750" cy="285750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1" name="组合 100"/>
            <p:cNvGrpSpPr/>
            <p:nvPr/>
          </p:nvGrpSpPr>
          <p:grpSpPr>
            <a:xfrm>
              <a:off x="7401275" y="926472"/>
              <a:ext cx="1415124" cy="1246462"/>
              <a:chOff x="7593587" y="1751778"/>
              <a:chExt cx="2037967" cy="1795071"/>
            </a:xfrm>
          </p:grpSpPr>
          <p:sp>
            <p:nvSpPr>
              <p:cNvPr id="102" name="六边形 101"/>
              <p:cNvSpPr/>
              <p:nvPr/>
            </p:nvSpPr>
            <p:spPr>
              <a:xfrm>
                <a:off x="7736460" y="1894653"/>
                <a:ext cx="1752219" cy="1510534"/>
              </a:xfrm>
              <a:prstGeom prst="hexagon">
                <a:avLst/>
              </a:prstGeom>
              <a:noFill/>
              <a:ln w="19050">
                <a:solidFill>
                  <a:schemeClr val="accent5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椭圆 102"/>
              <p:cNvSpPr/>
              <p:nvPr/>
            </p:nvSpPr>
            <p:spPr>
              <a:xfrm>
                <a:off x="8343900" y="2381250"/>
                <a:ext cx="537341" cy="537341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>
                <a:off x="7593587" y="2507045"/>
                <a:ext cx="285750" cy="285750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>
                <a:off x="7975116" y="1751778"/>
                <a:ext cx="285750" cy="285750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/>
              <p:nvPr/>
            </p:nvSpPr>
            <p:spPr>
              <a:xfrm>
                <a:off x="9345804" y="2507045"/>
                <a:ext cx="285750" cy="285750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椭圆 106"/>
              <p:cNvSpPr/>
              <p:nvPr/>
            </p:nvSpPr>
            <p:spPr>
              <a:xfrm>
                <a:off x="8974848" y="1751778"/>
                <a:ext cx="285750" cy="285750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/>
              <p:nvPr/>
            </p:nvSpPr>
            <p:spPr>
              <a:xfrm>
                <a:off x="8969906" y="3261099"/>
                <a:ext cx="285750" cy="285750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/>
              <p:nvPr/>
            </p:nvSpPr>
            <p:spPr>
              <a:xfrm>
                <a:off x="7975116" y="3261099"/>
                <a:ext cx="285750" cy="285750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0" name="组合 109"/>
            <p:cNvGrpSpPr/>
            <p:nvPr/>
          </p:nvGrpSpPr>
          <p:grpSpPr>
            <a:xfrm>
              <a:off x="7404336" y="1976475"/>
              <a:ext cx="1415124" cy="1246462"/>
              <a:chOff x="7593587" y="1751778"/>
              <a:chExt cx="2037967" cy="1795071"/>
            </a:xfrm>
          </p:grpSpPr>
          <p:sp>
            <p:nvSpPr>
              <p:cNvPr id="111" name="六边形 110"/>
              <p:cNvSpPr/>
              <p:nvPr/>
            </p:nvSpPr>
            <p:spPr>
              <a:xfrm>
                <a:off x="7736460" y="1894653"/>
                <a:ext cx="1752219" cy="1510534"/>
              </a:xfrm>
              <a:prstGeom prst="hexagon">
                <a:avLst/>
              </a:prstGeom>
              <a:noFill/>
              <a:ln w="19050">
                <a:solidFill>
                  <a:schemeClr val="accent5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>
                <a:off x="8343900" y="2381250"/>
                <a:ext cx="537341" cy="537341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>
                <a:off x="7593587" y="2507045"/>
                <a:ext cx="285750" cy="285750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/>
              <p:nvPr/>
            </p:nvSpPr>
            <p:spPr>
              <a:xfrm>
                <a:off x="7975116" y="1751778"/>
                <a:ext cx="285750" cy="285750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椭圆 114"/>
              <p:cNvSpPr/>
              <p:nvPr/>
            </p:nvSpPr>
            <p:spPr>
              <a:xfrm>
                <a:off x="9345804" y="2507045"/>
                <a:ext cx="285750" cy="285750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/>
              <p:nvPr/>
            </p:nvSpPr>
            <p:spPr>
              <a:xfrm>
                <a:off x="8974848" y="1751778"/>
                <a:ext cx="285750" cy="285750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/>
              <p:nvPr/>
            </p:nvSpPr>
            <p:spPr>
              <a:xfrm>
                <a:off x="8969906" y="3261099"/>
                <a:ext cx="285750" cy="285750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/>
              <p:nvPr/>
            </p:nvSpPr>
            <p:spPr>
              <a:xfrm>
                <a:off x="7975116" y="3261099"/>
                <a:ext cx="285750" cy="285750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9" name="组合 118"/>
            <p:cNvGrpSpPr/>
            <p:nvPr/>
          </p:nvGrpSpPr>
          <p:grpSpPr>
            <a:xfrm>
              <a:off x="6455111" y="2508562"/>
              <a:ext cx="1415124" cy="1246462"/>
              <a:chOff x="7593587" y="1751778"/>
              <a:chExt cx="2037967" cy="1795071"/>
            </a:xfrm>
          </p:grpSpPr>
          <p:sp>
            <p:nvSpPr>
              <p:cNvPr id="120" name="六边形 119"/>
              <p:cNvSpPr/>
              <p:nvPr/>
            </p:nvSpPr>
            <p:spPr>
              <a:xfrm>
                <a:off x="7736460" y="1894653"/>
                <a:ext cx="1752219" cy="1510534"/>
              </a:xfrm>
              <a:prstGeom prst="hexagon">
                <a:avLst/>
              </a:prstGeom>
              <a:noFill/>
              <a:ln w="19050">
                <a:solidFill>
                  <a:schemeClr val="accent5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>
                <a:off x="8343900" y="2381250"/>
                <a:ext cx="537341" cy="537341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>
                <a:off x="7593587" y="2507045"/>
                <a:ext cx="285750" cy="285750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椭圆 122"/>
              <p:cNvSpPr/>
              <p:nvPr/>
            </p:nvSpPr>
            <p:spPr>
              <a:xfrm>
                <a:off x="7975116" y="1751778"/>
                <a:ext cx="285750" cy="285750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>
                <a:off x="9345804" y="2507045"/>
                <a:ext cx="285750" cy="285750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/>
              <p:nvPr/>
            </p:nvSpPr>
            <p:spPr>
              <a:xfrm>
                <a:off x="8974848" y="1751778"/>
                <a:ext cx="285750" cy="285750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/>
              <p:nvPr/>
            </p:nvSpPr>
            <p:spPr>
              <a:xfrm>
                <a:off x="8969906" y="3261099"/>
                <a:ext cx="285750" cy="285750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椭圆 126"/>
              <p:cNvSpPr/>
              <p:nvPr/>
            </p:nvSpPr>
            <p:spPr>
              <a:xfrm>
                <a:off x="7975116" y="3261099"/>
                <a:ext cx="285750" cy="285750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8" name="组合 127"/>
            <p:cNvGrpSpPr/>
            <p:nvPr/>
          </p:nvGrpSpPr>
          <p:grpSpPr>
            <a:xfrm>
              <a:off x="5504067" y="1974515"/>
              <a:ext cx="1415124" cy="1246462"/>
              <a:chOff x="7593587" y="1751778"/>
              <a:chExt cx="2037967" cy="1795071"/>
            </a:xfrm>
          </p:grpSpPr>
          <p:sp>
            <p:nvSpPr>
              <p:cNvPr id="129" name="六边形 128"/>
              <p:cNvSpPr/>
              <p:nvPr/>
            </p:nvSpPr>
            <p:spPr>
              <a:xfrm>
                <a:off x="7736460" y="1894653"/>
                <a:ext cx="1752219" cy="1510534"/>
              </a:xfrm>
              <a:prstGeom prst="hexagon">
                <a:avLst/>
              </a:prstGeom>
              <a:noFill/>
              <a:ln w="19050">
                <a:solidFill>
                  <a:schemeClr val="accent5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>
                <a:off x="8343900" y="2381250"/>
                <a:ext cx="537341" cy="537341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" name="椭圆 130"/>
              <p:cNvSpPr/>
              <p:nvPr/>
            </p:nvSpPr>
            <p:spPr>
              <a:xfrm>
                <a:off x="7593587" y="2507045"/>
                <a:ext cx="285750" cy="285750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/>
              <p:nvPr/>
            </p:nvSpPr>
            <p:spPr>
              <a:xfrm>
                <a:off x="7975116" y="1751778"/>
                <a:ext cx="285750" cy="285750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/>
              <p:nvPr/>
            </p:nvSpPr>
            <p:spPr>
              <a:xfrm>
                <a:off x="9345804" y="2507045"/>
                <a:ext cx="285750" cy="285750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/>
              <p:nvPr/>
            </p:nvSpPr>
            <p:spPr>
              <a:xfrm>
                <a:off x="8974848" y="1751778"/>
                <a:ext cx="285750" cy="285750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椭圆 134"/>
              <p:cNvSpPr/>
              <p:nvPr/>
            </p:nvSpPr>
            <p:spPr>
              <a:xfrm>
                <a:off x="8969906" y="3261099"/>
                <a:ext cx="285750" cy="285750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>
                <a:off x="7975116" y="3261099"/>
                <a:ext cx="285750" cy="285750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7" name="组合 136"/>
            <p:cNvGrpSpPr/>
            <p:nvPr/>
          </p:nvGrpSpPr>
          <p:grpSpPr>
            <a:xfrm>
              <a:off x="5491517" y="925129"/>
              <a:ext cx="1415124" cy="1246462"/>
              <a:chOff x="7593587" y="1751778"/>
              <a:chExt cx="2037967" cy="1795071"/>
            </a:xfrm>
          </p:grpSpPr>
          <p:sp>
            <p:nvSpPr>
              <p:cNvPr id="138" name="六边形 137"/>
              <p:cNvSpPr/>
              <p:nvPr/>
            </p:nvSpPr>
            <p:spPr>
              <a:xfrm>
                <a:off x="7736460" y="1894653"/>
                <a:ext cx="1752219" cy="1510534"/>
              </a:xfrm>
              <a:prstGeom prst="hexagon">
                <a:avLst/>
              </a:prstGeom>
              <a:noFill/>
              <a:ln w="19050">
                <a:solidFill>
                  <a:schemeClr val="accent5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" name="椭圆 138"/>
              <p:cNvSpPr/>
              <p:nvPr/>
            </p:nvSpPr>
            <p:spPr>
              <a:xfrm>
                <a:off x="8343900" y="2381250"/>
                <a:ext cx="537341" cy="537341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/>
              <p:nvPr/>
            </p:nvSpPr>
            <p:spPr>
              <a:xfrm>
                <a:off x="7593587" y="2507045"/>
                <a:ext cx="285750" cy="285750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>
                <a:off x="7975116" y="1751778"/>
                <a:ext cx="285750" cy="285750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>
                <a:off x="9345804" y="2507045"/>
                <a:ext cx="285750" cy="285750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" name="椭圆 142"/>
              <p:cNvSpPr/>
              <p:nvPr/>
            </p:nvSpPr>
            <p:spPr>
              <a:xfrm>
                <a:off x="8974848" y="1751778"/>
                <a:ext cx="285750" cy="285750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>
                <a:off x="8969906" y="3261099"/>
                <a:ext cx="285750" cy="285750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>
                <a:off x="7975116" y="3261099"/>
                <a:ext cx="285750" cy="285750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6" name="组合 145"/>
            <p:cNvGrpSpPr/>
            <p:nvPr/>
          </p:nvGrpSpPr>
          <p:grpSpPr>
            <a:xfrm>
              <a:off x="6445586" y="391662"/>
              <a:ext cx="1415124" cy="1246462"/>
              <a:chOff x="7593587" y="1751778"/>
              <a:chExt cx="2037967" cy="1795071"/>
            </a:xfrm>
          </p:grpSpPr>
          <p:sp>
            <p:nvSpPr>
              <p:cNvPr id="147" name="六边形 146"/>
              <p:cNvSpPr/>
              <p:nvPr/>
            </p:nvSpPr>
            <p:spPr>
              <a:xfrm>
                <a:off x="7736460" y="1894653"/>
                <a:ext cx="1752219" cy="1510534"/>
              </a:xfrm>
              <a:prstGeom prst="hexagon">
                <a:avLst/>
              </a:prstGeom>
              <a:noFill/>
              <a:ln w="19050">
                <a:solidFill>
                  <a:schemeClr val="accent5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/>
              <p:nvPr/>
            </p:nvSpPr>
            <p:spPr>
              <a:xfrm>
                <a:off x="8343900" y="2381250"/>
                <a:ext cx="537341" cy="537341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/>
              <p:nvPr/>
            </p:nvSpPr>
            <p:spPr>
              <a:xfrm>
                <a:off x="7593587" y="2507045"/>
                <a:ext cx="285750" cy="285750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/>
              <p:nvPr/>
            </p:nvSpPr>
            <p:spPr>
              <a:xfrm>
                <a:off x="7975116" y="1751778"/>
                <a:ext cx="285750" cy="285750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" name="椭圆 150"/>
              <p:cNvSpPr/>
              <p:nvPr/>
            </p:nvSpPr>
            <p:spPr>
              <a:xfrm>
                <a:off x="9345804" y="2507045"/>
                <a:ext cx="285750" cy="285750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/>
              <p:nvPr/>
            </p:nvSpPr>
            <p:spPr>
              <a:xfrm>
                <a:off x="8974848" y="1751778"/>
                <a:ext cx="285750" cy="285750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/>
            </p:nvSpPr>
            <p:spPr>
              <a:xfrm>
                <a:off x="8969906" y="3261099"/>
                <a:ext cx="285750" cy="285750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/>
              <p:nvPr/>
            </p:nvSpPr>
            <p:spPr>
              <a:xfrm>
                <a:off x="7975116" y="3261099"/>
                <a:ext cx="285750" cy="285750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6" name="矩形 5"/>
          <p:cNvSpPr/>
          <p:nvPr/>
        </p:nvSpPr>
        <p:spPr>
          <a:xfrm>
            <a:off x="3543007" y="4385289"/>
            <a:ext cx="8134643" cy="1871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solidFill>
                  <a:schemeClr val="accent6"/>
                </a:solidFill>
              </a:rPr>
              <a:t>等级</a:t>
            </a:r>
            <a:r>
              <a:rPr lang="zh-CN" altLang="en-US" sz="2400" dirty="0">
                <a:solidFill>
                  <a:schemeClr val="accent6"/>
                </a:solidFill>
              </a:rPr>
              <a:t>较高的城市数目</a:t>
            </a:r>
            <a:r>
              <a:rPr lang="zh-CN" altLang="en-US" sz="2400" dirty="0" smtClean="0">
                <a:solidFill>
                  <a:schemeClr val="accent6"/>
                </a:solidFill>
              </a:rPr>
              <a:t>较少</a:t>
            </a:r>
            <a:r>
              <a:rPr lang="zh-CN" altLang="en-US" sz="2400" dirty="0">
                <a:solidFill>
                  <a:schemeClr val="accent6"/>
                </a:solidFill>
              </a:rPr>
              <a:t>，相距</a:t>
            </a:r>
            <a:r>
              <a:rPr lang="zh-CN" altLang="en-US" sz="2400" dirty="0" smtClean="0">
                <a:solidFill>
                  <a:schemeClr val="accent6"/>
                </a:solidFill>
              </a:rPr>
              <a:t>较远；等级</a:t>
            </a:r>
            <a:r>
              <a:rPr lang="zh-CN" altLang="en-US" sz="2400" dirty="0">
                <a:solidFill>
                  <a:schemeClr val="accent6"/>
                </a:solidFill>
              </a:rPr>
              <a:t>较低的城市数目</a:t>
            </a:r>
            <a:r>
              <a:rPr lang="zh-CN" altLang="en-US" sz="2400" dirty="0" smtClean="0">
                <a:solidFill>
                  <a:schemeClr val="accent6"/>
                </a:solidFill>
              </a:rPr>
              <a:t>较多</a:t>
            </a:r>
            <a:r>
              <a:rPr lang="zh-CN" altLang="en-US" sz="2400" dirty="0">
                <a:solidFill>
                  <a:schemeClr val="accent6"/>
                </a:solidFill>
              </a:rPr>
              <a:t>，相距</a:t>
            </a:r>
            <a:r>
              <a:rPr lang="zh-CN" altLang="en-US" sz="2400" dirty="0" smtClean="0">
                <a:solidFill>
                  <a:schemeClr val="accent6"/>
                </a:solidFill>
              </a:rPr>
              <a:t>较近</a:t>
            </a:r>
            <a:endParaRPr lang="zh-CN" altLang="en-US" sz="2400" dirty="0">
              <a:solidFill>
                <a:schemeClr val="accent6"/>
              </a:solidFill>
            </a:endParaRPr>
          </a:p>
          <a:p>
            <a:pPr marL="285750" indent="-285750">
              <a:lnSpc>
                <a:spcPct val="11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solidFill>
                  <a:schemeClr val="accent6"/>
                </a:solidFill>
              </a:rPr>
              <a:t>不同</a:t>
            </a:r>
            <a:r>
              <a:rPr lang="zh-CN" altLang="en-US" sz="2400" dirty="0">
                <a:solidFill>
                  <a:schemeClr val="accent6"/>
                </a:solidFill>
              </a:rPr>
              <a:t>等级城市的服务范围</a:t>
            </a:r>
            <a:r>
              <a:rPr lang="zh-CN" altLang="en-US" sz="2400" dirty="0" smtClean="0">
                <a:solidFill>
                  <a:schemeClr val="accent6"/>
                </a:solidFill>
              </a:rPr>
              <a:t>是层层</a:t>
            </a:r>
            <a:r>
              <a:rPr lang="zh-CN" altLang="en-US" sz="2400" dirty="0">
                <a:solidFill>
                  <a:schemeClr val="accent6"/>
                </a:solidFill>
              </a:rPr>
              <a:t>嵌套</a:t>
            </a:r>
            <a:r>
              <a:rPr lang="zh-CN" altLang="en-US" sz="2400" dirty="0" smtClean="0">
                <a:solidFill>
                  <a:schemeClr val="accent6"/>
                </a:solidFill>
              </a:rPr>
              <a:t>的，等级较高</a:t>
            </a:r>
            <a:r>
              <a:rPr lang="zh-CN" altLang="en-US" sz="2400" dirty="0">
                <a:solidFill>
                  <a:schemeClr val="accent6"/>
                </a:solidFill>
              </a:rPr>
              <a:t>的城市服务范围包含了多个等级</a:t>
            </a:r>
            <a:r>
              <a:rPr lang="zh-CN" altLang="en-US" sz="2400" dirty="0" smtClean="0">
                <a:solidFill>
                  <a:schemeClr val="accent6"/>
                </a:solidFill>
              </a:rPr>
              <a:t>较低</a:t>
            </a:r>
            <a:r>
              <a:rPr lang="zh-CN" altLang="en-US" sz="2400" dirty="0">
                <a:solidFill>
                  <a:schemeClr val="accent6"/>
                </a:solidFill>
              </a:rPr>
              <a:t>的城市的服务</a:t>
            </a:r>
            <a:r>
              <a:rPr lang="zh-CN" altLang="en-US" sz="2400" dirty="0" smtClean="0">
                <a:solidFill>
                  <a:schemeClr val="accent6"/>
                </a:solidFill>
              </a:rPr>
              <a:t>范围</a:t>
            </a:r>
            <a:endParaRPr lang="zh-CN" altLang="en-US" sz="240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" r="422" b="7327"/>
          <a:stretch>
            <a:fillRect/>
          </a:stretch>
        </p:blipFill>
        <p:spPr>
          <a:xfrm>
            <a:off x="0" y="5644"/>
            <a:ext cx="12192000" cy="6852356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343400" y="0"/>
            <a:ext cx="7289802" cy="3447727"/>
            <a:chOff x="1920371" y="0"/>
            <a:chExt cx="7027687" cy="3680047"/>
          </a:xfrm>
        </p:grpSpPr>
        <p:grpSp>
          <p:nvGrpSpPr>
            <p:cNvPr id="4" name="组合 3"/>
            <p:cNvGrpSpPr/>
            <p:nvPr/>
          </p:nvGrpSpPr>
          <p:grpSpPr>
            <a:xfrm>
              <a:off x="1920371" y="0"/>
              <a:ext cx="7027687" cy="3680047"/>
              <a:chOff x="1509823" y="1"/>
              <a:chExt cx="9675629" cy="5066640"/>
            </a:xfrm>
            <a:effectLst>
              <a:outerShdw blurRad="76200" dist="38100" dir="5400000" algn="t" rotWithShape="0">
                <a:prstClr val="black">
                  <a:alpha val="50000"/>
                </a:prstClr>
              </a:outerShdw>
            </a:effectLst>
          </p:grpSpPr>
          <p:sp>
            <p:nvSpPr>
              <p:cNvPr id="6" name="矩形 5"/>
              <p:cNvSpPr/>
              <p:nvPr/>
            </p:nvSpPr>
            <p:spPr>
              <a:xfrm>
                <a:off x="1520457" y="1"/>
                <a:ext cx="9664995" cy="49654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任意多边形 6"/>
              <p:cNvSpPr/>
              <p:nvPr/>
            </p:nvSpPr>
            <p:spPr>
              <a:xfrm flipV="1">
                <a:off x="1509823" y="4940108"/>
                <a:ext cx="6198782" cy="126533"/>
              </a:xfrm>
              <a:custGeom>
                <a:avLst/>
                <a:gdLst>
                  <a:gd name="connsiteX0" fmla="*/ 8430669 w 8531678"/>
                  <a:gd name="connsiteY0" fmla="*/ 0 h 174154"/>
                  <a:gd name="connsiteX1" fmla="*/ 8531678 w 8531678"/>
                  <a:gd name="connsiteY1" fmla="*/ 174154 h 174154"/>
                  <a:gd name="connsiteX2" fmla="*/ 8329659 w 8531678"/>
                  <a:gd name="connsiteY2" fmla="*/ 174154 h 174154"/>
                  <a:gd name="connsiteX3" fmla="*/ 101011 w 8531678"/>
                  <a:gd name="connsiteY3" fmla="*/ 0 h 174154"/>
                  <a:gd name="connsiteX4" fmla="*/ 202019 w 8531678"/>
                  <a:gd name="connsiteY4" fmla="*/ 174154 h 174154"/>
                  <a:gd name="connsiteX5" fmla="*/ 0 w 8531678"/>
                  <a:gd name="connsiteY5" fmla="*/ 174154 h 174154"/>
                  <a:gd name="connsiteX6" fmla="*/ 304174 w 8531678"/>
                  <a:gd name="connsiteY6" fmla="*/ 0 h 174154"/>
                  <a:gd name="connsiteX7" fmla="*/ 405182 w 8531678"/>
                  <a:gd name="connsiteY7" fmla="*/ 174154 h 174154"/>
                  <a:gd name="connsiteX8" fmla="*/ 203163 w 8531678"/>
                  <a:gd name="connsiteY8" fmla="*/ 174154 h 174154"/>
                  <a:gd name="connsiteX9" fmla="*/ 710499 w 8531678"/>
                  <a:gd name="connsiteY9" fmla="*/ 0 h 174154"/>
                  <a:gd name="connsiteX10" fmla="*/ 811508 w 8531678"/>
                  <a:gd name="connsiteY10" fmla="*/ 174154 h 174154"/>
                  <a:gd name="connsiteX11" fmla="*/ 609489 w 8531678"/>
                  <a:gd name="connsiteY11" fmla="*/ 174154 h 174154"/>
                  <a:gd name="connsiteX12" fmla="*/ 507336 w 8531678"/>
                  <a:gd name="connsiteY12" fmla="*/ 0 h 174154"/>
                  <a:gd name="connsiteX13" fmla="*/ 608345 w 8531678"/>
                  <a:gd name="connsiteY13" fmla="*/ 174154 h 174154"/>
                  <a:gd name="connsiteX14" fmla="*/ 406326 w 8531678"/>
                  <a:gd name="connsiteY14" fmla="*/ 174154 h 174154"/>
                  <a:gd name="connsiteX15" fmla="*/ 913661 w 8531678"/>
                  <a:gd name="connsiteY15" fmla="*/ 0 h 174154"/>
                  <a:gd name="connsiteX16" fmla="*/ 1014670 w 8531678"/>
                  <a:gd name="connsiteY16" fmla="*/ 174154 h 174154"/>
                  <a:gd name="connsiteX17" fmla="*/ 812651 w 8531678"/>
                  <a:gd name="connsiteY17" fmla="*/ 174154 h 174154"/>
                  <a:gd name="connsiteX18" fmla="*/ 1319988 w 8531678"/>
                  <a:gd name="connsiteY18" fmla="*/ 0 h 174154"/>
                  <a:gd name="connsiteX19" fmla="*/ 1420997 w 8531678"/>
                  <a:gd name="connsiteY19" fmla="*/ 174154 h 174154"/>
                  <a:gd name="connsiteX20" fmla="*/ 1218976 w 8531678"/>
                  <a:gd name="connsiteY20" fmla="*/ 174154 h 174154"/>
                  <a:gd name="connsiteX21" fmla="*/ 1116824 w 8531678"/>
                  <a:gd name="connsiteY21" fmla="*/ 0 h 174154"/>
                  <a:gd name="connsiteX22" fmla="*/ 1217833 w 8531678"/>
                  <a:gd name="connsiteY22" fmla="*/ 174154 h 174154"/>
                  <a:gd name="connsiteX23" fmla="*/ 1015814 w 8531678"/>
                  <a:gd name="connsiteY23" fmla="*/ 174154 h 174154"/>
                  <a:gd name="connsiteX24" fmla="*/ 1523151 w 8531678"/>
                  <a:gd name="connsiteY24" fmla="*/ 0 h 174154"/>
                  <a:gd name="connsiteX25" fmla="*/ 1624160 w 8531678"/>
                  <a:gd name="connsiteY25" fmla="*/ 174154 h 174154"/>
                  <a:gd name="connsiteX26" fmla="*/ 1422140 w 8531678"/>
                  <a:gd name="connsiteY26" fmla="*/ 174154 h 174154"/>
                  <a:gd name="connsiteX27" fmla="*/ 1929476 w 8531678"/>
                  <a:gd name="connsiteY27" fmla="*/ 0 h 174154"/>
                  <a:gd name="connsiteX28" fmla="*/ 2030485 w 8531678"/>
                  <a:gd name="connsiteY28" fmla="*/ 174154 h 174154"/>
                  <a:gd name="connsiteX29" fmla="*/ 1828467 w 8531678"/>
                  <a:gd name="connsiteY29" fmla="*/ 174154 h 174154"/>
                  <a:gd name="connsiteX30" fmla="*/ 1726313 w 8531678"/>
                  <a:gd name="connsiteY30" fmla="*/ 0 h 174154"/>
                  <a:gd name="connsiteX31" fmla="*/ 1827322 w 8531678"/>
                  <a:gd name="connsiteY31" fmla="*/ 174154 h 174154"/>
                  <a:gd name="connsiteX32" fmla="*/ 1625303 w 8531678"/>
                  <a:gd name="connsiteY32" fmla="*/ 174154 h 174154"/>
                  <a:gd name="connsiteX33" fmla="*/ 2132639 w 8531678"/>
                  <a:gd name="connsiteY33" fmla="*/ 0 h 174154"/>
                  <a:gd name="connsiteX34" fmla="*/ 2233648 w 8531678"/>
                  <a:gd name="connsiteY34" fmla="*/ 174154 h 174154"/>
                  <a:gd name="connsiteX35" fmla="*/ 2031629 w 8531678"/>
                  <a:gd name="connsiteY35" fmla="*/ 174154 h 174154"/>
                  <a:gd name="connsiteX36" fmla="*/ 2538961 w 8531678"/>
                  <a:gd name="connsiteY36" fmla="*/ 0 h 174154"/>
                  <a:gd name="connsiteX37" fmla="*/ 2639970 w 8531678"/>
                  <a:gd name="connsiteY37" fmla="*/ 174154 h 174154"/>
                  <a:gd name="connsiteX38" fmla="*/ 2437951 w 8531678"/>
                  <a:gd name="connsiteY38" fmla="*/ 174154 h 174154"/>
                  <a:gd name="connsiteX39" fmla="*/ 2335802 w 8531678"/>
                  <a:gd name="connsiteY39" fmla="*/ 0 h 174154"/>
                  <a:gd name="connsiteX40" fmla="*/ 2436807 w 8531678"/>
                  <a:gd name="connsiteY40" fmla="*/ 174154 h 174154"/>
                  <a:gd name="connsiteX41" fmla="*/ 2234792 w 8531678"/>
                  <a:gd name="connsiteY41" fmla="*/ 174154 h 174154"/>
                  <a:gd name="connsiteX42" fmla="*/ 2742124 w 8531678"/>
                  <a:gd name="connsiteY42" fmla="*/ 0 h 174154"/>
                  <a:gd name="connsiteX43" fmla="*/ 2843133 w 8531678"/>
                  <a:gd name="connsiteY43" fmla="*/ 174154 h 174154"/>
                  <a:gd name="connsiteX44" fmla="*/ 2641114 w 8531678"/>
                  <a:gd name="connsiteY44" fmla="*/ 174154 h 174154"/>
                  <a:gd name="connsiteX45" fmla="*/ 3148450 w 8531678"/>
                  <a:gd name="connsiteY45" fmla="*/ 0 h 174154"/>
                  <a:gd name="connsiteX46" fmla="*/ 3249459 w 8531678"/>
                  <a:gd name="connsiteY46" fmla="*/ 174154 h 174154"/>
                  <a:gd name="connsiteX47" fmla="*/ 3047440 w 8531678"/>
                  <a:gd name="connsiteY47" fmla="*/ 174154 h 174154"/>
                  <a:gd name="connsiteX48" fmla="*/ 2945287 w 8531678"/>
                  <a:gd name="connsiteY48" fmla="*/ 0 h 174154"/>
                  <a:gd name="connsiteX49" fmla="*/ 3046296 w 8531678"/>
                  <a:gd name="connsiteY49" fmla="*/ 174154 h 174154"/>
                  <a:gd name="connsiteX50" fmla="*/ 2844277 w 8531678"/>
                  <a:gd name="connsiteY50" fmla="*/ 174154 h 174154"/>
                  <a:gd name="connsiteX51" fmla="*/ 3351613 w 8531678"/>
                  <a:gd name="connsiteY51" fmla="*/ 0 h 174154"/>
                  <a:gd name="connsiteX52" fmla="*/ 3452622 w 8531678"/>
                  <a:gd name="connsiteY52" fmla="*/ 174154 h 174154"/>
                  <a:gd name="connsiteX53" fmla="*/ 3250603 w 8531678"/>
                  <a:gd name="connsiteY53" fmla="*/ 174154 h 174154"/>
                  <a:gd name="connsiteX54" fmla="*/ 3554776 w 8531678"/>
                  <a:gd name="connsiteY54" fmla="*/ 0 h 174154"/>
                  <a:gd name="connsiteX55" fmla="*/ 3655785 w 8531678"/>
                  <a:gd name="connsiteY55" fmla="*/ 174154 h 174154"/>
                  <a:gd name="connsiteX56" fmla="*/ 3453766 w 8531678"/>
                  <a:gd name="connsiteY56" fmla="*/ 174154 h 174154"/>
                  <a:gd name="connsiteX57" fmla="*/ 3757939 w 8531678"/>
                  <a:gd name="connsiteY57" fmla="*/ 0 h 174154"/>
                  <a:gd name="connsiteX58" fmla="*/ 3858948 w 8531678"/>
                  <a:gd name="connsiteY58" fmla="*/ 174154 h 174154"/>
                  <a:gd name="connsiteX59" fmla="*/ 3656929 w 8531678"/>
                  <a:gd name="connsiteY59" fmla="*/ 174154 h 174154"/>
                  <a:gd name="connsiteX60" fmla="*/ 3961102 w 8531678"/>
                  <a:gd name="connsiteY60" fmla="*/ 0 h 174154"/>
                  <a:gd name="connsiteX61" fmla="*/ 4062111 w 8531678"/>
                  <a:gd name="connsiteY61" fmla="*/ 174154 h 174154"/>
                  <a:gd name="connsiteX62" fmla="*/ 3860092 w 8531678"/>
                  <a:gd name="connsiteY62" fmla="*/ 174154 h 174154"/>
                  <a:gd name="connsiteX63" fmla="*/ 4164265 w 8531678"/>
                  <a:gd name="connsiteY63" fmla="*/ 0 h 174154"/>
                  <a:gd name="connsiteX64" fmla="*/ 4265274 w 8531678"/>
                  <a:gd name="connsiteY64" fmla="*/ 174154 h 174154"/>
                  <a:gd name="connsiteX65" fmla="*/ 4063255 w 8531678"/>
                  <a:gd name="connsiteY65" fmla="*/ 174154 h 174154"/>
                  <a:gd name="connsiteX66" fmla="*/ 4367428 w 8531678"/>
                  <a:gd name="connsiteY66" fmla="*/ 0 h 174154"/>
                  <a:gd name="connsiteX67" fmla="*/ 4468437 w 8531678"/>
                  <a:gd name="connsiteY67" fmla="*/ 174154 h 174154"/>
                  <a:gd name="connsiteX68" fmla="*/ 4266418 w 8531678"/>
                  <a:gd name="connsiteY68" fmla="*/ 174154 h 174154"/>
                  <a:gd name="connsiteX69" fmla="*/ 4570591 w 8531678"/>
                  <a:gd name="connsiteY69" fmla="*/ 0 h 174154"/>
                  <a:gd name="connsiteX70" fmla="*/ 4671600 w 8531678"/>
                  <a:gd name="connsiteY70" fmla="*/ 174154 h 174154"/>
                  <a:gd name="connsiteX71" fmla="*/ 4469581 w 8531678"/>
                  <a:gd name="connsiteY71" fmla="*/ 174154 h 174154"/>
                  <a:gd name="connsiteX72" fmla="*/ 4976917 w 8531678"/>
                  <a:gd name="connsiteY72" fmla="*/ 0 h 174154"/>
                  <a:gd name="connsiteX73" fmla="*/ 5077926 w 8531678"/>
                  <a:gd name="connsiteY73" fmla="*/ 174154 h 174154"/>
                  <a:gd name="connsiteX74" fmla="*/ 4875907 w 8531678"/>
                  <a:gd name="connsiteY74" fmla="*/ 174154 h 174154"/>
                  <a:gd name="connsiteX75" fmla="*/ 4773754 w 8531678"/>
                  <a:gd name="connsiteY75" fmla="*/ 0 h 174154"/>
                  <a:gd name="connsiteX76" fmla="*/ 4874763 w 8531678"/>
                  <a:gd name="connsiteY76" fmla="*/ 174154 h 174154"/>
                  <a:gd name="connsiteX77" fmla="*/ 4672744 w 8531678"/>
                  <a:gd name="connsiteY77" fmla="*/ 174154 h 174154"/>
                  <a:gd name="connsiteX78" fmla="*/ 5180080 w 8531678"/>
                  <a:gd name="connsiteY78" fmla="*/ 0 h 174154"/>
                  <a:gd name="connsiteX79" fmla="*/ 5281089 w 8531678"/>
                  <a:gd name="connsiteY79" fmla="*/ 174154 h 174154"/>
                  <a:gd name="connsiteX80" fmla="*/ 5079070 w 8531678"/>
                  <a:gd name="connsiteY80" fmla="*/ 174154 h 174154"/>
                  <a:gd name="connsiteX81" fmla="*/ 5586406 w 8531678"/>
                  <a:gd name="connsiteY81" fmla="*/ 0 h 174154"/>
                  <a:gd name="connsiteX82" fmla="*/ 5687415 w 8531678"/>
                  <a:gd name="connsiteY82" fmla="*/ 174154 h 174154"/>
                  <a:gd name="connsiteX83" fmla="*/ 5485396 w 8531678"/>
                  <a:gd name="connsiteY83" fmla="*/ 174154 h 174154"/>
                  <a:gd name="connsiteX84" fmla="*/ 5383243 w 8531678"/>
                  <a:gd name="connsiteY84" fmla="*/ 0 h 174154"/>
                  <a:gd name="connsiteX85" fmla="*/ 5484252 w 8531678"/>
                  <a:gd name="connsiteY85" fmla="*/ 174154 h 174154"/>
                  <a:gd name="connsiteX86" fmla="*/ 5282233 w 8531678"/>
                  <a:gd name="connsiteY86" fmla="*/ 174154 h 174154"/>
                  <a:gd name="connsiteX87" fmla="*/ 5789569 w 8531678"/>
                  <a:gd name="connsiteY87" fmla="*/ 0 h 174154"/>
                  <a:gd name="connsiteX88" fmla="*/ 5890578 w 8531678"/>
                  <a:gd name="connsiteY88" fmla="*/ 174154 h 174154"/>
                  <a:gd name="connsiteX89" fmla="*/ 5688559 w 8531678"/>
                  <a:gd name="connsiteY89" fmla="*/ 174154 h 174154"/>
                  <a:gd name="connsiteX90" fmla="*/ 6195895 w 8531678"/>
                  <a:gd name="connsiteY90" fmla="*/ 0 h 174154"/>
                  <a:gd name="connsiteX91" fmla="*/ 6296904 w 8531678"/>
                  <a:gd name="connsiteY91" fmla="*/ 174154 h 174154"/>
                  <a:gd name="connsiteX92" fmla="*/ 6094885 w 8531678"/>
                  <a:gd name="connsiteY92" fmla="*/ 174154 h 174154"/>
                  <a:gd name="connsiteX93" fmla="*/ 5992732 w 8531678"/>
                  <a:gd name="connsiteY93" fmla="*/ 0 h 174154"/>
                  <a:gd name="connsiteX94" fmla="*/ 6093741 w 8531678"/>
                  <a:gd name="connsiteY94" fmla="*/ 174154 h 174154"/>
                  <a:gd name="connsiteX95" fmla="*/ 5891722 w 8531678"/>
                  <a:gd name="connsiteY95" fmla="*/ 174154 h 174154"/>
                  <a:gd name="connsiteX96" fmla="*/ 6399058 w 8531678"/>
                  <a:gd name="connsiteY96" fmla="*/ 0 h 174154"/>
                  <a:gd name="connsiteX97" fmla="*/ 6500067 w 8531678"/>
                  <a:gd name="connsiteY97" fmla="*/ 174154 h 174154"/>
                  <a:gd name="connsiteX98" fmla="*/ 6298048 w 8531678"/>
                  <a:gd name="connsiteY98" fmla="*/ 174154 h 174154"/>
                  <a:gd name="connsiteX99" fmla="*/ 6805384 w 8531678"/>
                  <a:gd name="connsiteY99" fmla="*/ 0 h 174154"/>
                  <a:gd name="connsiteX100" fmla="*/ 6906393 w 8531678"/>
                  <a:gd name="connsiteY100" fmla="*/ 174154 h 174154"/>
                  <a:gd name="connsiteX101" fmla="*/ 6704374 w 8531678"/>
                  <a:gd name="connsiteY101" fmla="*/ 174154 h 174154"/>
                  <a:gd name="connsiteX102" fmla="*/ 6602221 w 8531678"/>
                  <a:gd name="connsiteY102" fmla="*/ 0 h 174154"/>
                  <a:gd name="connsiteX103" fmla="*/ 6703230 w 8531678"/>
                  <a:gd name="connsiteY103" fmla="*/ 174154 h 174154"/>
                  <a:gd name="connsiteX104" fmla="*/ 6501211 w 8531678"/>
                  <a:gd name="connsiteY104" fmla="*/ 174154 h 174154"/>
                  <a:gd name="connsiteX105" fmla="*/ 7008547 w 8531678"/>
                  <a:gd name="connsiteY105" fmla="*/ 0 h 174154"/>
                  <a:gd name="connsiteX106" fmla="*/ 7109556 w 8531678"/>
                  <a:gd name="connsiteY106" fmla="*/ 174154 h 174154"/>
                  <a:gd name="connsiteX107" fmla="*/ 6907537 w 8531678"/>
                  <a:gd name="connsiteY107" fmla="*/ 174154 h 174154"/>
                  <a:gd name="connsiteX108" fmla="*/ 7414873 w 8531678"/>
                  <a:gd name="connsiteY108" fmla="*/ 0 h 174154"/>
                  <a:gd name="connsiteX109" fmla="*/ 7515882 w 8531678"/>
                  <a:gd name="connsiteY109" fmla="*/ 174154 h 174154"/>
                  <a:gd name="connsiteX110" fmla="*/ 7313863 w 8531678"/>
                  <a:gd name="connsiteY110" fmla="*/ 174154 h 174154"/>
                  <a:gd name="connsiteX111" fmla="*/ 7211710 w 8531678"/>
                  <a:gd name="connsiteY111" fmla="*/ 0 h 174154"/>
                  <a:gd name="connsiteX112" fmla="*/ 7312719 w 8531678"/>
                  <a:gd name="connsiteY112" fmla="*/ 174154 h 174154"/>
                  <a:gd name="connsiteX113" fmla="*/ 7110700 w 8531678"/>
                  <a:gd name="connsiteY113" fmla="*/ 174154 h 174154"/>
                  <a:gd name="connsiteX114" fmla="*/ 7618036 w 8531678"/>
                  <a:gd name="connsiteY114" fmla="*/ 0 h 174154"/>
                  <a:gd name="connsiteX115" fmla="*/ 7719045 w 8531678"/>
                  <a:gd name="connsiteY115" fmla="*/ 174154 h 174154"/>
                  <a:gd name="connsiteX116" fmla="*/ 7517026 w 8531678"/>
                  <a:gd name="connsiteY116" fmla="*/ 174154 h 174154"/>
                  <a:gd name="connsiteX117" fmla="*/ 7821199 w 8531678"/>
                  <a:gd name="connsiteY117" fmla="*/ 0 h 174154"/>
                  <a:gd name="connsiteX118" fmla="*/ 7922208 w 8531678"/>
                  <a:gd name="connsiteY118" fmla="*/ 174154 h 174154"/>
                  <a:gd name="connsiteX119" fmla="*/ 7720189 w 8531678"/>
                  <a:gd name="connsiteY119" fmla="*/ 174154 h 174154"/>
                  <a:gd name="connsiteX120" fmla="*/ 8024362 w 8531678"/>
                  <a:gd name="connsiteY120" fmla="*/ 0 h 174154"/>
                  <a:gd name="connsiteX121" fmla="*/ 8125371 w 8531678"/>
                  <a:gd name="connsiteY121" fmla="*/ 174154 h 174154"/>
                  <a:gd name="connsiteX122" fmla="*/ 7923352 w 8531678"/>
                  <a:gd name="connsiteY122" fmla="*/ 174154 h 174154"/>
                  <a:gd name="connsiteX123" fmla="*/ 8227525 w 8531678"/>
                  <a:gd name="connsiteY123" fmla="*/ 0 h 174154"/>
                  <a:gd name="connsiteX124" fmla="*/ 8328534 w 8531678"/>
                  <a:gd name="connsiteY124" fmla="*/ 174154 h 174154"/>
                  <a:gd name="connsiteX125" fmla="*/ 8126515 w 8531678"/>
                  <a:gd name="connsiteY125" fmla="*/ 174154 h 174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</a:cxnLst>
                <a:rect l="l" t="t" r="r" b="b"/>
                <a:pathLst>
                  <a:path w="8531678" h="174154">
                    <a:moveTo>
                      <a:pt x="8430669" y="0"/>
                    </a:moveTo>
                    <a:lnTo>
                      <a:pt x="8531678" y="174154"/>
                    </a:lnTo>
                    <a:lnTo>
                      <a:pt x="8329659" y="174154"/>
                    </a:lnTo>
                    <a:close/>
                    <a:moveTo>
                      <a:pt x="101011" y="0"/>
                    </a:moveTo>
                    <a:lnTo>
                      <a:pt x="202019" y="174154"/>
                    </a:lnTo>
                    <a:lnTo>
                      <a:pt x="0" y="174154"/>
                    </a:lnTo>
                    <a:close/>
                    <a:moveTo>
                      <a:pt x="304174" y="0"/>
                    </a:moveTo>
                    <a:lnTo>
                      <a:pt x="405182" y="174154"/>
                    </a:lnTo>
                    <a:lnTo>
                      <a:pt x="203163" y="174154"/>
                    </a:lnTo>
                    <a:close/>
                    <a:moveTo>
                      <a:pt x="710499" y="0"/>
                    </a:moveTo>
                    <a:lnTo>
                      <a:pt x="811508" y="174154"/>
                    </a:lnTo>
                    <a:lnTo>
                      <a:pt x="609489" y="174154"/>
                    </a:lnTo>
                    <a:close/>
                    <a:moveTo>
                      <a:pt x="507336" y="0"/>
                    </a:moveTo>
                    <a:lnTo>
                      <a:pt x="608345" y="174154"/>
                    </a:lnTo>
                    <a:lnTo>
                      <a:pt x="406326" y="174154"/>
                    </a:lnTo>
                    <a:close/>
                    <a:moveTo>
                      <a:pt x="913661" y="0"/>
                    </a:moveTo>
                    <a:lnTo>
                      <a:pt x="1014670" y="174154"/>
                    </a:lnTo>
                    <a:lnTo>
                      <a:pt x="812651" y="174154"/>
                    </a:lnTo>
                    <a:close/>
                    <a:moveTo>
                      <a:pt x="1319988" y="0"/>
                    </a:moveTo>
                    <a:lnTo>
                      <a:pt x="1420997" y="174154"/>
                    </a:lnTo>
                    <a:lnTo>
                      <a:pt x="1218976" y="174154"/>
                    </a:lnTo>
                    <a:close/>
                    <a:moveTo>
                      <a:pt x="1116824" y="0"/>
                    </a:moveTo>
                    <a:lnTo>
                      <a:pt x="1217833" y="174154"/>
                    </a:lnTo>
                    <a:lnTo>
                      <a:pt x="1015814" y="174154"/>
                    </a:lnTo>
                    <a:close/>
                    <a:moveTo>
                      <a:pt x="1523151" y="0"/>
                    </a:moveTo>
                    <a:lnTo>
                      <a:pt x="1624160" y="174154"/>
                    </a:lnTo>
                    <a:lnTo>
                      <a:pt x="1422140" y="174154"/>
                    </a:lnTo>
                    <a:close/>
                    <a:moveTo>
                      <a:pt x="1929476" y="0"/>
                    </a:moveTo>
                    <a:lnTo>
                      <a:pt x="2030485" y="174154"/>
                    </a:lnTo>
                    <a:lnTo>
                      <a:pt x="1828467" y="174154"/>
                    </a:lnTo>
                    <a:close/>
                    <a:moveTo>
                      <a:pt x="1726313" y="0"/>
                    </a:moveTo>
                    <a:lnTo>
                      <a:pt x="1827322" y="174154"/>
                    </a:lnTo>
                    <a:lnTo>
                      <a:pt x="1625303" y="174154"/>
                    </a:lnTo>
                    <a:close/>
                    <a:moveTo>
                      <a:pt x="2132639" y="0"/>
                    </a:moveTo>
                    <a:lnTo>
                      <a:pt x="2233648" y="174154"/>
                    </a:lnTo>
                    <a:lnTo>
                      <a:pt x="2031629" y="174154"/>
                    </a:lnTo>
                    <a:close/>
                    <a:moveTo>
                      <a:pt x="2538961" y="0"/>
                    </a:moveTo>
                    <a:lnTo>
                      <a:pt x="2639970" y="174154"/>
                    </a:lnTo>
                    <a:lnTo>
                      <a:pt x="2437951" y="174154"/>
                    </a:lnTo>
                    <a:close/>
                    <a:moveTo>
                      <a:pt x="2335802" y="0"/>
                    </a:moveTo>
                    <a:lnTo>
                      <a:pt x="2436807" y="174154"/>
                    </a:lnTo>
                    <a:lnTo>
                      <a:pt x="2234792" y="174154"/>
                    </a:lnTo>
                    <a:close/>
                    <a:moveTo>
                      <a:pt x="2742124" y="0"/>
                    </a:moveTo>
                    <a:lnTo>
                      <a:pt x="2843133" y="174154"/>
                    </a:lnTo>
                    <a:lnTo>
                      <a:pt x="2641114" y="174154"/>
                    </a:lnTo>
                    <a:close/>
                    <a:moveTo>
                      <a:pt x="3148450" y="0"/>
                    </a:moveTo>
                    <a:lnTo>
                      <a:pt x="3249459" y="174154"/>
                    </a:lnTo>
                    <a:lnTo>
                      <a:pt x="3047440" y="174154"/>
                    </a:lnTo>
                    <a:close/>
                    <a:moveTo>
                      <a:pt x="2945287" y="0"/>
                    </a:moveTo>
                    <a:lnTo>
                      <a:pt x="3046296" y="174154"/>
                    </a:lnTo>
                    <a:lnTo>
                      <a:pt x="2844277" y="174154"/>
                    </a:lnTo>
                    <a:close/>
                    <a:moveTo>
                      <a:pt x="3351613" y="0"/>
                    </a:moveTo>
                    <a:lnTo>
                      <a:pt x="3452622" y="174154"/>
                    </a:lnTo>
                    <a:lnTo>
                      <a:pt x="3250603" y="174154"/>
                    </a:lnTo>
                    <a:close/>
                    <a:moveTo>
                      <a:pt x="3554776" y="0"/>
                    </a:moveTo>
                    <a:lnTo>
                      <a:pt x="3655785" y="174154"/>
                    </a:lnTo>
                    <a:lnTo>
                      <a:pt x="3453766" y="174154"/>
                    </a:lnTo>
                    <a:close/>
                    <a:moveTo>
                      <a:pt x="3757939" y="0"/>
                    </a:moveTo>
                    <a:lnTo>
                      <a:pt x="3858948" y="174154"/>
                    </a:lnTo>
                    <a:lnTo>
                      <a:pt x="3656929" y="174154"/>
                    </a:lnTo>
                    <a:close/>
                    <a:moveTo>
                      <a:pt x="3961102" y="0"/>
                    </a:moveTo>
                    <a:lnTo>
                      <a:pt x="4062111" y="174154"/>
                    </a:lnTo>
                    <a:lnTo>
                      <a:pt x="3860092" y="174154"/>
                    </a:lnTo>
                    <a:close/>
                    <a:moveTo>
                      <a:pt x="4164265" y="0"/>
                    </a:moveTo>
                    <a:lnTo>
                      <a:pt x="4265274" y="174154"/>
                    </a:lnTo>
                    <a:lnTo>
                      <a:pt x="4063255" y="174154"/>
                    </a:lnTo>
                    <a:close/>
                    <a:moveTo>
                      <a:pt x="4367428" y="0"/>
                    </a:moveTo>
                    <a:lnTo>
                      <a:pt x="4468437" y="174154"/>
                    </a:lnTo>
                    <a:lnTo>
                      <a:pt x="4266418" y="174154"/>
                    </a:lnTo>
                    <a:close/>
                    <a:moveTo>
                      <a:pt x="4570591" y="0"/>
                    </a:moveTo>
                    <a:lnTo>
                      <a:pt x="4671600" y="174154"/>
                    </a:lnTo>
                    <a:lnTo>
                      <a:pt x="4469581" y="174154"/>
                    </a:lnTo>
                    <a:close/>
                    <a:moveTo>
                      <a:pt x="4976917" y="0"/>
                    </a:moveTo>
                    <a:lnTo>
                      <a:pt x="5077926" y="174154"/>
                    </a:lnTo>
                    <a:lnTo>
                      <a:pt x="4875907" y="174154"/>
                    </a:lnTo>
                    <a:close/>
                    <a:moveTo>
                      <a:pt x="4773754" y="0"/>
                    </a:moveTo>
                    <a:lnTo>
                      <a:pt x="4874763" y="174154"/>
                    </a:lnTo>
                    <a:lnTo>
                      <a:pt x="4672744" y="174154"/>
                    </a:lnTo>
                    <a:close/>
                    <a:moveTo>
                      <a:pt x="5180080" y="0"/>
                    </a:moveTo>
                    <a:lnTo>
                      <a:pt x="5281089" y="174154"/>
                    </a:lnTo>
                    <a:lnTo>
                      <a:pt x="5079070" y="174154"/>
                    </a:lnTo>
                    <a:close/>
                    <a:moveTo>
                      <a:pt x="5586406" y="0"/>
                    </a:moveTo>
                    <a:lnTo>
                      <a:pt x="5687415" y="174154"/>
                    </a:lnTo>
                    <a:lnTo>
                      <a:pt x="5485396" y="174154"/>
                    </a:lnTo>
                    <a:close/>
                    <a:moveTo>
                      <a:pt x="5383243" y="0"/>
                    </a:moveTo>
                    <a:lnTo>
                      <a:pt x="5484252" y="174154"/>
                    </a:lnTo>
                    <a:lnTo>
                      <a:pt x="5282233" y="174154"/>
                    </a:lnTo>
                    <a:close/>
                    <a:moveTo>
                      <a:pt x="5789569" y="0"/>
                    </a:moveTo>
                    <a:lnTo>
                      <a:pt x="5890578" y="174154"/>
                    </a:lnTo>
                    <a:lnTo>
                      <a:pt x="5688559" y="174154"/>
                    </a:lnTo>
                    <a:close/>
                    <a:moveTo>
                      <a:pt x="6195895" y="0"/>
                    </a:moveTo>
                    <a:lnTo>
                      <a:pt x="6296904" y="174154"/>
                    </a:lnTo>
                    <a:lnTo>
                      <a:pt x="6094885" y="174154"/>
                    </a:lnTo>
                    <a:close/>
                    <a:moveTo>
                      <a:pt x="5992732" y="0"/>
                    </a:moveTo>
                    <a:lnTo>
                      <a:pt x="6093741" y="174154"/>
                    </a:lnTo>
                    <a:lnTo>
                      <a:pt x="5891722" y="174154"/>
                    </a:lnTo>
                    <a:close/>
                    <a:moveTo>
                      <a:pt x="6399058" y="0"/>
                    </a:moveTo>
                    <a:lnTo>
                      <a:pt x="6500067" y="174154"/>
                    </a:lnTo>
                    <a:lnTo>
                      <a:pt x="6298048" y="174154"/>
                    </a:lnTo>
                    <a:close/>
                    <a:moveTo>
                      <a:pt x="6805384" y="0"/>
                    </a:moveTo>
                    <a:lnTo>
                      <a:pt x="6906393" y="174154"/>
                    </a:lnTo>
                    <a:lnTo>
                      <a:pt x="6704374" y="174154"/>
                    </a:lnTo>
                    <a:close/>
                    <a:moveTo>
                      <a:pt x="6602221" y="0"/>
                    </a:moveTo>
                    <a:lnTo>
                      <a:pt x="6703230" y="174154"/>
                    </a:lnTo>
                    <a:lnTo>
                      <a:pt x="6501211" y="174154"/>
                    </a:lnTo>
                    <a:close/>
                    <a:moveTo>
                      <a:pt x="7008547" y="0"/>
                    </a:moveTo>
                    <a:lnTo>
                      <a:pt x="7109556" y="174154"/>
                    </a:lnTo>
                    <a:lnTo>
                      <a:pt x="6907537" y="174154"/>
                    </a:lnTo>
                    <a:close/>
                    <a:moveTo>
                      <a:pt x="7414873" y="0"/>
                    </a:moveTo>
                    <a:lnTo>
                      <a:pt x="7515882" y="174154"/>
                    </a:lnTo>
                    <a:lnTo>
                      <a:pt x="7313863" y="174154"/>
                    </a:lnTo>
                    <a:close/>
                    <a:moveTo>
                      <a:pt x="7211710" y="0"/>
                    </a:moveTo>
                    <a:lnTo>
                      <a:pt x="7312719" y="174154"/>
                    </a:lnTo>
                    <a:lnTo>
                      <a:pt x="7110700" y="174154"/>
                    </a:lnTo>
                    <a:close/>
                    <a:moveTo>
                      <a:pt x="7618036" y="0"/>
                    </a:moveTo>
                    <a:lnTo>
                      <a:pt x="7719045" y="174154"/>
                    </a:lnTo>
                    <a:lnTo>
                      <a:pt x="7517026" y="174154"/>
                    </a:lnTo>
                    <a:close/>
                    <a:moveTo>
                      <a:pt x="7821199" y="0"/>
                    </a:moveTo>
                    <a:lnTo>
                      <a:pt x="7922208" y="174154"/>
                    </a:lnTo>
                    <a:lnTo>
                      <a:pt x="7720189" y="174154"/>
                    </a:lnTo>
                    <a:close/>
                    <a:moveTo>
                      <a:pt x="8024362" y="0"/>
                    </a:moveTo>
                    <a:lnTo>
                      <a:pt x="8125371" y="174154"/>
                    </a:lnTo>
                    <a:lnTo>
                      <a:pt x="7923352" y="174154"/>
                    </a:lnTo>
                    <a:close/>
                    <a:moveTo>
                      <a:pt x="8227525" y="0"/>
                    </a:moveTo>
                    <a:lnTo>
                      <a:pt x="8328534" y="174154"/>
                    </a:lnTo>
                    <a:lnTo>
                      <a:pt x="8126515" y="17415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任意多边形 7"/>
              <p:cNvSpPr/>
              <p:nvPr/>
            </p:nvSpPr>
            <p:spPr>
              <a:xfrm flipV="1">
                <a:off x="7687339" y="4940107"/>
                <a:ext cx="3498112" cy="126533"/>
              </a:xfrm>
              <a:custGeom>
                <a:avLst/>
                <a:gdLst>
                  <a:gd name="connsiteX0" fmla="*/ 3395032 w 3498112"/>
                  <a:gd name="connsiteY0" fmla="*/ 126533 h 126533"/>
                  <a:gd name="connsiteX1" fmla="*/ 3498112 w 3498112"/>
                  <a:gd name="connsiteY1" fmla="*/ 126533 h 126533"/>
                  <a:gd name="connsiteX2" fmla="*/ 3498112 w 3498112"/>
                  <a:gd name="connsiteY2" fmla="*/ 51190 h 126533"/>
                  <a:gd name="connsiteX3" fmla="*/ 3468422 w 3498112"/>
                  <a:gd name="connsiteY3" fmla="*/ 0 h 126533"/>
                  <a:gd name="connsiteX4" fmla="*/ 3247422 w 3498112"/>
                  <a:gd name="connsiteY4" fmla="*/ 126533 h 126533"/>
                  <a:gd name="connsiteX5" fmla="*/ 3394201 w 3498112"/>
                  <a:gd name="connsiteY5" fmla="*/ 126533 h 126533"/>
                  <a:gd name="connsiteX6" fmla="*/ 3320812 w 3498112"/>
                  <a:gd name="connsiteY6" fmla="*/ 0 h 126533"/>
                  <a:gd name="connsiteX7" fmla="*/ 3099812 w 3498112"/>
                  <a:gd name="connsiteY7" fmla="*/ 126533 h 126533"/>
                  <a:gd name="connsiteX8" fmla="*/ 3246591 w 3498112"/>
                  <a:gd name="connsiteY8" fmla="*/ 126533 h 126533"/>
                  <a:gd name="connsiteX9" fmla="*/ 3173201 w 3498112"/>
                  <a:gd name="connsiteY9" fmla="*/ 0 h 126533"/>
                  <a:gd name="connsiteX10" fmla="*/ 2952201 w 3498112"/>
                  <a:gd name="connsiteY10" fmla="*/ 126533 h 126533"/>
                  <a:gd name="connsiteX11" fmla="*/ 3098981 w 3498112"/>
                  <a:gd name="connsiteY11" fmla="*/ 126533 h 126533"/>
                  <a:gd name="connsiteX12" fmla="*/ 3025591 w 3498112"/>
                  <a:gd name="connsiteY12" fmla="*/ 0 h 126533"/>
                  <a:gd name="connsiteX13" fmla="*/ 2804591 w 3498112"/>
                  <a:gd name="connsiteY13" fmla="*/ 126533 h 126533"/>
                  <a:gd name="connsiteX14" fmla="*/ 2951370 w 3498112"/>
                  <a:gd name="connsiteY14" fmla="*/ 126533 h 126533"/>
                  <a:gd name="connsiteX15" fmla="*/ 2877981 w 3498112"/>
                  <a:gd name="connsiteY15" fmla="*/ 0 h 126533"/>
                  <a:gd name="connsiteX16" fmla="*/ 2656981 w 3498112"/>
                  <a:gd name="connsiteY16" fmla="*/ 126533 h 126533"/>
                  <a:gd name="connsiteX17" fmla="*/ 2803760 w 3498112"/>
                  <a:gd name="connsiteY17" fmla="*/ 126533 h 126533"/>
                  <a:gd name="connsiteX18" fmla="*/ 2730371 w 3498112"/>
                  <a:gd name="connsiteY18" fmla="*/ 0 h 126533"/>
                  <a:gd name="connsiteX19" fmla="*/ 2509371 w 3498112"/>
                  <a:gd name="connsiteY19" fmla="*/ 126533 h 126533"/>
                  <a:gd name="connsiteX20" fmla="*/ 2656150 w 3498112"/>
                  <a:gd name="connsiteY20" fmla="*/ 126533 h 126533"/>
                  <a:gd name="connsiteX21" fmla="*/ 2582761 w 3498112"/>
                  <a:gd name="connsiteY21" fmla="*/ 0 h 126533"/>
                  <a:gd name="connsiteX22" fmla="*/ 2361761 w 3498112"/>
                  <a:gd name="connsiteY22" fmla="*/ 126533 h 126533"/>
                  <a:gd name="connsiteX23" fmla="*/ 2508539 w 3498112"/>
                  <a:gd name="connsiteY23" fmla="*/ 126533 h 126533"/>
                  <a:gd name="connsiteX24" fmla="*/ 2435150 w 3498112"/>
                  <a:gd name="connsiteY24" fmla="*/ 0 h 126533"/>
                  <a:gd name="connsiteX25" fmla="*/ 2214150 w 3498112"/>
                  <a:gd name="connsiteY25" fmla="*/ 126533 h 126533"/>
                  <a:gd name="connsiteX26" fmla="*/ 2360929 w 3498112"/>
                  <a:gd name="connsiteY26" fmla="*/ 126533 h 126533"/>
                  <a:gd name="connsiteX27" fmla="*/ 2287540 w 3498112"/>
                  <a:gd name="connsiteY27" fmla="*/ 0 h 126533"/>
                  <a:gd name="connsiteX28" fmla="*/ 2066540 w 3498112"/>
                  <a:gd name="connsiteY28" fmla="*/ 126533 h 126533"/>
                  <a:gd name="connsiteX29" fmla="*/ 2213319 w 3498112"/>
                  <a:gd name="connsiteY29" fmla="*/ 126533 h 126533"/>
                  <a:gd name="connsiteX30" fmla="*/ 2139930 w 3498112"/>
                  <a:gd name="connsiteY30" fmla="*/ 0 h 126533"/>
                  <a:gd name="connsiteX31" fmla="*/ 1918930 w 3498112"/>
                  <a:gd name="connsiteY31" fmla="*/ 126533 h 126533"/>
                  <a:gd name="connsiteX32" fmla="*/ 2065709 w 3498112"/>
                  <a:gd name="connsiteY32" fmla="*/ 126533 h 126533"/>
                  <a:gd name="connsiteX33" fmla="*/ 1992319 w 3498112"/>
                  <a:gd name="connsiteY33" fmla="*/ 0 h 126533"/>
                  <a:gd name="connsiteX34" fmla="*/ 1771319 w 3498112"/>
                  <a:gd name="connsiteY34" fmla="*/ 126533 h 126533"/>
                  <a:gd name="connsiteX35" fmla="*/ 1918099 w 3498112"/>
                  <a:gd name="connsiteY35" fmla="*/ 126533 h 126533"/>
                  <a:gd name="connsiteX36" fmla="*/ 1844709 w 3498112"/>
                  <a:gd name="connsiteY36" fmla="*/ 0 h 126533"/>
                  <a:gd name="connsiteX37" fmla="*/ 1623712 w 3498112"/>
                  <a:gd name="connsiteY37" fmla="*/ 126533 h 126533"/>
                  <a:gd name="connsiteX38" fmla="*/ 1770488 w 3498112"/>
                  <a:gd name="connsiteY38" fmla="*/ 126533 h 126533"/>
                  <a:gd name="connsiteX39" fmla="*/ 1697102 w 3498112"/>
                  <a:gd name="connsiteY39" fmla="*/ 0 h 126533"/>
                  <a:gd name="connsiteX40" fmla="*/ 1476102 w 3498112"/>
                  <a:gd name="connsiteY40" fmla="*/ 126533 h 126533"/>
                  <a:gd name="connsiteX41" fmla="*/ 1622881 w 3498112"/>
                  <a:gd name="connsiteY41" fmla="*/ 126533 h 126533"/>
                  <a:gd name="connsiteX42" fmla="*/ 1549492 w 3498112"/>
                  <a:gd name="connsiteY42" fmla="*/ 0 h 126533"/>
                  <a:gd name="connsiteX43" fmla="*/ 1328492 w 3498112"/>
                  <a:gd name="connsiteY43" fmla="*/ 126533 h 126533"/>
                  <a:gd name="connsiteX44" fmla="*/ 1475271 w 3498112"/>
                  <a:gd name="connsiteY44" fmla="*/ 126533 h 126533"/>
                  <a:gd name="connsiteX45" fmla="*/ 1401881 w 3498112"/>
                  <a:gd name="connsiteY45" fmla="*/ 0 h 126533"/>
                  <a:gd name="connsiteX46" fmla="*/ 1180881 w 3498112"/>
                  <a:gd name="connsiteY46" fmla="*/ 126533 h 126533"/>
                  <a:gd name="connsiteX47" fmla="*/ 1327660 w 3498112"/>
                  <a:gd name="connsiteY47" fmla="*/ 126533 h 126533"/>
                  <a:gd name="connsiteX48" fmla="*/ 1254271 w 3498112"/>
                  <a:gd name="connsiteY48" fmla="*/ 0 h 126533"/>
                  <a:gd name="connsiteX49" fmla="*/ 1033271 w 3498112"/>
                  <a:gd name="connsiteY49" fmla="*/ 126533 h 126533"/>
                  <a:gd name="connsiteX50" fmla="*/ 1180051 w 3498112"/>
                  <a:gd name="connsiteY50" fmla="*/ 126533 h 126533"/>
                  <a:gd name="connsiteX51" fmla="*/ 1106662 w 3498112"/>
                  <a:gd name="connsiteY51" fmla="*/ 0 h 126533"/>
                  <a:gd name="connsiteX52" fmla="*/ 885660 w 3498112"/>
                  <a:gd name="connsiteY52" fmla="*/ 126533 h 126533"/>
                  <a:gd name="connsiteX53" fmla="*/ 1032441 w 3498112"/>
                  <a:gd name="connsiteY53" fmla="*/ 126533 h 126533"/>
                  <a:gd name="connsiteX54" fmla="*/ 959051 w 3498112"/>
                  <a:gd name="connsiteY54" fmla="*/ 0 h 126533"/>
                  <a:gd name="connsiteX55" fmla="*/ 738051 w 3498112"/>
                  <a:gd name="connsiteY55" fmla="*/ 126533 h 126533"/>
                  <a:gd name="connsiteX56" fmla="*/ 884830 w 3498112"/>
                  <a:gd name="connsiteY56" fmla="*/ 126533 h 126533"/>
                  <a:gd name="connsiteX57" fmla="*/ 811440 w 3498112"/>
                  <a:gd name="connsiteY57" fmla="*/ 0 h 126533"/>
                  <a:gd name="connsiteX58" fmla="*/ 590441 w 3498112"/>
                  <a:gd name="connsiteY58" fmla="*/ 126533 h 126533"/>
                  <a:gd name="connsiteX59" fmla="*/ 737219 w 3498112"/>
                  <a:gd name="connsiteY59" fmla="*/ 126533 h 126533"/>
                  <a:gd name="connsiteX60" fmla="*/ 663830 w 3498112"/>
                  <a:gd name="connsiteY60" fmla="*/ 0 h 126533"/>
                  <a:gd name="connsiteX61" fmla="*/ 442831 w 3498112"/>
                  <a:gd name="connsiteY61" fmla="*/ 126533 h 126533"/>
                  <a:gd name="connsiteX62" fmla="*/ 589610 w 3498112"/>
                  <a:gd name="connsiteY62" fmla="*/ 126533 h 126533"/>
                  <a:gd name="connsiteX63" fmla="*/ 516221 w 3498112"/>
                  <a:gd name="connsiteY63" fmla="*/ 0 h 126533"/>
                  <a:gd name="connsiteX64" fmla="*/ 295221 w 3498112"/>
                  <a:gd name="connsiteY64" fmla="*/ 126533 h 126533"/>
                  <a:gd name="connsiteX65" fmla="*/ 442000 w 3498112"/>
                  <a:gd name="connsiteY65" fmla="*/ 126533 h 126533"/>
                  <a:gd name="connsiteX66" fmla="*/ 368611 w 3498112"/>
                  <a:gd name="connsiteY66" fmla="*/ 0 h 126533"/>
                  <a:gd name="connsiteX67" fmla="*/ 147610 w 3498112"/>
                  <a:gd name="connsiteY67" fmla="*/ 126533 h 126533"/>
                  <a:gd name="connsiteX68" fmla="*/ 294390 w 3498112"/>
                  <a:gd name="connsiteY68" fmla="*/ 126533 h 126533"/>
                  <a:gd name="connsiteX69" fmla="*/ 221001 w 3498112"/>
                  <a:gd name="connsiteY69" fmla="*/ 0 h 126533"/>
                  <a:gd name="connsiteX70" fmla="*/ 0 w 3498112"/>
                  <a:gd name="connsiteY70" fmla="*/ 126533 h 126533"/>
                  <a:gd name="connsiteX71" fmla="*/ 146779 w 3498112"/>
                  <a:gd name="connsiteY71" fmla="*/ 126533 h 126533"/>
                  <a:gd name="connsiteX72" fmla="*/ 73391 w 3498112"/>
                  <a:gd name="connsiteY72" fmla="*/ 0 h 126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3498112" h="126533">
                    <a:moveTo>
                      <a:pt x="3395032" y="126533"/>
                    </a:moveTo>
                    <a:lnTo>
                      <a:pt x="3498112" y="126533"/>
                    </a:lnTo>
                    <a:lnTo>
                      <a:pt x="3498112" y="51190"/>
                    </a:lnTo>
                    <a:lnTo>
                      <a:pt x="3468422" y="0"/>
                    </a:lnTo>
                    <a:close/>
                    <a:moveTo>
                      <a:pt x="3247422" y="126533"/>
                    </a:moveTo>
                    <a:lnTo>
                      <a:pt x="3394201" y="126533"/>
                    </a:lnTo>
                    <a:lnTo>
                      <a:pt x="3320812" y="0"/>
                    </a:lnTo>
                    <a:close/>
                    <a:moveTo>
                      <a:pt x="3099812" y="126533"/>
                    </a:moveTo>
                    <a:lnTo>
                      <a:pt x="3246591" y="126533"/>
                    </a:lnTo>
                    <a:lnTo>
                      <a:pt x="3173201" y="0"/>
                    </a:lnTo>
                    <a:close/>
                    <a:moveTo>
                      <a:pt x="2952201" y="126533"/>
                    </a:moveTo>
                    <a:lnTo>
                      <a:pt x="3098981" y="126533"/>
                    </a:lnTo>
                    <a:lnTo>
                      <a:pt x="3025591" y="0"/>
                    </a:lnTo>
                    <a:close/>
                    <a:moveTo>
                      <a:pt x="2804591" y="126533"/>
                    </a:moveTo>
                    <a:lnTo>
                      <a:pt x="2951370" y="126533"/>
                    </a:lnTo>
                    <a:lnTo>
                      <a:pt x="2877981" y="0"/>
                    </a:lnTo>
                    <a:close/>
                    <a:moveTo>
                      <a:pt x="2656981" y="126533"/>
                    </a:moveTo>
                    <a:lnTo>
                      <a:pt x="2803760" y="126533"/>
                    </a:lnTo>
                    <a:lnTo>
                      <a:pt x="2730371" y="0"/>
                    </a:lnTo>
                    <a:close/>
                    <a:moveTo>
                      <a:pt x="2509371" y="126533"/>
                    </a:moveTo>
                    <a:lnTo>
                      <a:pt x="2656150" y="126533"/>
                    </a:lnTo>
                    <a:lnTo>
                      <a:pt x="2582761" y="0"/>
                    </a:lnTo>
                    <a:close/>
                    <a:moveTo>
                      <a:pt x="2361761" y="126533"/>
                    </a:moveTo>
                    <a:lnTo>
                      <a:pt x="2508539" y="126533"/>
                    </a:lnTo>
                    <a:lnTo>
                      <a:pt x="2435150" y="0"/>
                    </a:lnTo>
                    <a:close/>
                    <a:moveTo>
                      <a:pt x="2214150" y="126533"/>
                    </a:moveTo>
                    <a:lnTo>
                      <a:pt x="2360929" y="126533"/>
                    </a:lnTo>
                    <a:lnTo>
                      <a:pt x="2287540" y="0"/>
                    </a:lnTo>
                    <a:close/>
                    <a:moveTo>
                      <a:pt x="2066540" y="126533"/>
                    </a:moveTo>
                    <a:lnTo>
                      <a:pt x="2213319" y="126533"/>
                    </a:lnTo>
                    <a:lnTo>
                      <a:pt x="2139930" y="0"/>
                    </a:lnTo>
                    <a:close/>
                    <a:moveTo>
                      <a:pt x="1918930" y="126533"/>
                    </a:moveTo>
                    <a:lnTo>
                      <a:pt x="2065709" y="126533"/>
                    </a:lnTo>
                    <a:lnTo>
                      <a:pt x="1992319" y="0"/>
                    </a:lnTo>
                    <a:close/>
                    <a:moveTo>
                      <a:pt x="1771319" y="126533"/>
                    </a:moveTo>
                    <a:lnTo>
                      <a:pt x="1918099" y="126533"/>
                    </a:lnTo>
                    <a:lnTo>
                      <a:pt x="1844709" y="0"/>
                    </a:lnTo>
                    <a:close/>
                    <a:moveTo>
                      <a:pt x="1623712" y="126533"/>
                    </a:moveTo>
                    <a:lnTo>
                      <a:pt x="1770488" y="126533"/>
                    </a:lnTo>
                    <a:lnTo>
                      <a:pt x="1697102" y="0"/>
                    </a:lnTo>
                    <a:close/>
                    <a:moveTo>
                      <a:pt x="1476102" y="126533"/>
                    </a:moveTo>
                    <a:lnTo>
                      <a:pt x="1622881" y="126533"/>
                    </a:lnTo>
                    <a:lnTo>
                      <a:pt x="1549492" y="0"/>
                    </a:lnTo>
                    <a:close/>
                    <a:moveTo>
                      <a:pt x="1328492" y="126533"/>
                    </a:moveTo>
                    <a:lnTo>
                      <a:pt x="1475271" y="126533"/>
                    </a:lnTo>
                    <a:lnTo>
                      <a:pt x="1401881" y="0"/>
                    </a:lnTo>
                    <a:close/>
                    <a:moveTo>
                      <a:pt x="1180881" y="126533"/>
                    </a:moveTo>
                    <a:lnTo>
                      <a:pt x="1327660" y="126533"/>
                    </a:lnTo>
                    <a:lnTo>
                      <a:pt x="1254271" y="0"/>
                    </a:lnTo>
                    <a:close/>
                    <a:moveTo>
                      <a:pt x="1033271" y="126533"/>
                    </a:moveTo>
                    <a:lnTo>
                      <a:pt x="1180051" y="126533"/>
                    </a:lnTo>
                    <a:lnTo>
                      <a:pt x="1106662" y="0"/>
                    </a:lnTo>
                    <a:close/>
                    <a:moveTo>
                      <a:pt x="885660" y="126533"/>
                    </a:moveTo>
                    <a:lnTo>
                      <a:pt x="1032441" y="126533"/>
                    </a:lnTo>
                    <a:lnTo>
                      <a:pt x="959051" y="0"/>
                    </a:lnTo>
                    <a:close/>
                    <a:moveTo>
                      <a:pt x="738051" y="126533"/>
                    </a:moveTo>
                    <a:lnTo>
                      <a:pt x="884830" y="126533"/>
                    </a:lnTo>
                    <a:lnTo>
                      <a:pt x="811440" y="0"/>
                    </a:lnTo>
                    <a:close/>
                    <a:moveTo>
                      <a:pt x="590441" y="126533"/>
                    </a:moveTo>
                    <a:lnTo>
                      <a:pt x="737219" y="126533"/>
                    </a:lnTo>
                    <a:lnTo>
                      <a:pt x="663830" y="0"/>
                    </a:lnTo>
                    <a:close/>
                    <a:moveTo>
                      <a:pt x="442831" y="126533"/>
                    </a:moveTo>
                    <a:lnTo>
                      <a:pt x="589610" y="126533"/>
                    </a:lnTo>
                    <a:lnTo>
                      <a:pt x="516221" y="0"/>
                    </a:lnTo>
                    <a:close/>
                    <a:moveTo>
                      <a:pt x="295221" y="126533"/>
                    </a:moveTo>
                    <a:lnTo>
                      <a:pt x="442000" y="126533"/>
                    </a:lnTo>
                    <a:lnTo>
                      <a:pt x="368611" y="0"/>
                    </a:lnTo>
                    <a:close/>
                    <a:moveTo>
                      <a:pt x="147610" y="126533"/>
                    </a:moveTo>
                    <a:lnTo>
                      <a:pt x="294390" y="126533"/>
                    </a:lnTo>
                    <a:lnTo>
                      <a:pt x="221001" y="0"/>
                    </a:lnTo>
                    <a:close/>
                    <a:moveTo>
                      <a:pt x="0" y="126533"/>
                    </a:moveTo>
                    <a:lnTo>
                      <a:pt x="146779" y="126533"/>
                    </a:lnTo>
                    <a:lnTo>
                      <a:pt x="7339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" name="矩形 4"/>
            <p:cNvSpPr/>
            <p:nvPr/>
          </p:nvSpPr>
          <p:spPr>
            <a:xfrm>
              <a:off x="2149934" y="392746"/>
              <a:ext cx="6659990" cy="26281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722630">
                <a:lnSpc>
                  <a:spcPct val="120000"/>
                </a:lnSpc>
                <a:spcBef>
                  <a:spcPts val="1200"/>
                </a:spcBef>
              </a:pPr>
              <a:r>
                <a:rPr lang="zh-CN" altLang="en-US" sz="2400" dirty="0">
                  <a:solidFill>
                    <a:srgbClr val="2092A0"/>
                  </a:solidFill>
                  <a:latin typeface="+mj-ea"/>
                  <a:ea typeface="+mj-ea"/>
                </a:rPr>
                <a:t>一般来说，城市规模越大，其服务功能越强</a:t>
              </a:r>
              <a:r>
                <a:rPr lang="zh-CN" altLang="en-US" sz="2400" dirty="0" smtClean="0">
                  <a:solidFill>
                    <a:srgbClr val="2092A0"/>
                  </a:solidFill>
                  <a:latin typeface="+mj-ea"/>
                  <a:ea typeface="+mj-ea"/>
                </a:rPr>
                <a:t>。但是</a:t>
              </a:r>
              <a:r>
                <a:rPr lang="zh-CN" altLang="en-US" sz="2400" dirty="0">
                  <a:solidFill>
                    <a:srgbClr val="2092A0"/>
                  </a:solidFill>
                  <a:latin typeface="+mj-ea"/>
                  <a:ea typeface="+mj-ea"/>
                </a:rPr>
                <a:t>，有些城市虽然规模不大，却在某一方面的功能很强，服务范围远远超出了其所服务的</a:t>
              </a:r>
              <a:r>
                <a:rPr lang="zh-CN" altLang="en-US" sz="2400" dirty="0" smtClean="0">
                  <a:solidFill>
                    <a:srgbClr val="2092A0"/>
                  </a:solidFill>
                  <a:latin typeface="+mj-ea"/>
                  <a:ea typeface="+mj-ea"/>
                </a:rPr>
                <a:t>地域</a:t>
              </a:r>
              <a:r>
                <a:rPr lang="zh-CN" altLang="en-US" sz="2400" dirty="0">
                  <a:solidFill>
                    <a:srgbClr val="2092A0"/>
                  </a:solidFill>
                  <a:latin typeface="+mj-ea"/>
                </a:rPr>
                <a:t>。</a:t>
              </a:r>
              <a:endParaRPr lang="en-US" altLang="zh-CN" sz="2400" dirty="0" smtClean="0">
                <a:solidFill>
                  <a:srgbClr val="2092A0"/>
                </a:solidFill>
                <a:latin typeface="+mj-ea"/>
                <a:ea typeface="+mj-ea"/>
              </a:endParaRPr>
            </a:p>
            <a:p>
              <a:pPr indent="722630">
                <a:lnSpc>
                  <a:spcPct val="120000"/>
                </a:lnSpc>
                <a:spcBef>
                  <a:spcPts val="1200"/>
                </a:spcBef>
              </a:pPr>
              <a:r>
                <a:rPr lang="zh-CN" altLang="en-US" sz="2400" dirty="0" smtClean="0">
                  <a:solidFill>
                    <a:srgbClr val="2092A0"/>
                  </a:solidFill>
                  <a:latin typeface="+mj-ea"/>
                  <a:ea typeface="+mj-ea"/>
                </a:rPr>
                <a:t>例如</a:t>
              </a:r>
              <a:r>
                <a:rPr lang="zh-CN" altLang="en-US" sz="2400" dirty="0">
                  <a:solidFill>
                    <a:srgbClr val="2092A0"/>
                  </a:solidFill>
                  <a:latin typeface="+mj-ea"/>
                  <a:ea typeface="+mj-ea"/>
                </a:rPr>
                <a:t>，一些旅游城市的服务范围比同等规模的城市要广、要</a:t>
              </a:r>
              <a:r>
                <a:rPr lang="zh-CN" altLang="en-US" sz="2400" dirty="0" smtClean="0">
                  <a:solidFill>
                    <a:srgbClr val="2092A0"/>
                  </a:solidFill>
                  <a:latin typeface="+mj-ea"/>
                  <a:ea typeface="+mj-ea"/>
                </a:rPr>
                <a:t>多</a:t>
              </a:r>
              <a:r>
                <a:rPr lang="zh-CN" altLang="en-US" sz="2000" dirty="0">
                  <a:solidFill>
                    <a:srgbClr val="2092A0"/>
                  </a:solidFill>
                  <a:latin typeface="+mj-ea"/>
                </a:rPr>
                <a:t>。</a:t>
              </a:r>
              <a:endParaRPr lang="zh-CN" altLang="en-US" sz="2000" dirty="0">
                <a:solidFill>
                  <a:srgbClr val="2092A0"/>
                </a:solidFill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9143999" y="496950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• </a:t>
            </a:r>
            <a:r>
              <a:rPr lang="zh-CN" altLang="en-US" dirty="0" smtClean="0">
                <a:solidFill>
                  <a:schemeClr val="bg1"/>
                </a:solidFill>
              </a:rPr>
              <a:t>厦门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0" name="图片 2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750" y="6254750"/>
            <a:ext cx="603250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194870" y="3289073"/>
            <a:ext cx="531427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8000" kern="100" dirty="0">
                <a:solidFill>
                  <a:prstClr val="white"/>
                </a:solidFill>
                <a:ea typeface="华康俪金黑W8(P)" panose="020B0800000000000000" pitchFamily="34" charset="-122"/>
                <a:cs typeface="Times New Roman" panose="02020603050405020304" pitchFamily="18" charset="0"/>
              </a:rPr>
              <a:t>互动探究</a:t>
            </a:r>
            <a:r>
              <a:rPr lang="zh-CN" altLang="zh-CN" sz="8000" kern="100" dirty="0" smtClean="0">
                <a:solidFill>
                  <a:prstClr val="white"/>
                </a:solidFill>
                <a:ea typeface="华康俪金黑W8(P)" panose="020B0800000000000000" pitchFamily="34" charset="-122"/>
                <a:cs typeface="Times New Roman" panose="02020603050405020304" pitchFamily="18" charset="0"/>
              </a:rPr>
              <a:t>区</a:t>
            </a:r>
            <a:endParaRPr lang="zh-CN" altLang="en-US" sz="8000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642355" y="4"/>
            <a:ext cx="2926080" cy="7556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320" b="1" i="0" u="none" strike="noStrike" kern="1200" cap="none" spc="0" normalizeH="0" baseline="0" noProof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巴西圣保罗</a:t>
            </a:r>
            <a:endParaRPr kumimoji="1" lang="zh-CN" altLang="en-US" sz="4320" b="1" i="0" u="none" strike="noStrike" kern="1200" cap="none" spc="0" normalizeH="0" baseline="0" noProof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chemeClr val="tx1"/>
              </a:solidFill>
              <a:effectLst>
                <a:outerShdw blurRad="50800" algn="tl" rotWithShape="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2"/>
          <p:cNvGrpSpPr/>
          <p:nvPr/>
        </p:nvGrpSpPr>
        <p:grpSpPr>
          <a:xfrm rot="16200000">
            <a:off x="-165100" y="152400"/>
            <a:ext cx="6858000" cy="6522720"/>
            <a:chOff x="1640439" y="2757071"/>
            <a:chExt cx="6858013" cy="5730361"/>
          </a:xfrm>
          <a:solidFill>
            <a:srgbClr val="FFC000"/>
          </a:solidFill>
        </p:grpSpPr>
        <p:sp>
          <p:nvSpPr>
            <p:cNvPr id="16" name="矩形 15"/>
            <p:cNvSpPr/>
            <p:nvPr/>
          </p:nvSpPr>
          <p:spPr>
            <a:xfrm>
              <a:off x="1640439" y="2757071"/>
              <a:ext cx="6858013" cy="573036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16200000" flipH="1">
              <a:off x="4757993" y="5501344"/>
              <a:ext cx="280600" cy="24189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34012" y="828490"/>
            <a:ext cx="6459771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  <a:spcBef>
                <a:spcPts val="1200"/>
              </a:spcBef>
              <a:defRPr/>
            </a:pPr>
            <a:r>
              <a:rPr lang="zh-CN" altLang="en-US" sz="26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        河北省</a:t>
            </a:r>
            <a:r>
              <a:rPr lang="zh-CN" altLang="en-US" sz="2600" dirty="0">
                <a:solidFill>
                  <a:prstClr val="black"/>
                </a:solidFill>
                <a:latin typeface="Times New Roman" panose="02020603050405020304" pitchFamily="18" charset="0"/>
              </a:rPr>
              <a:t>枣强镇隶属于河北省衡水市枣强县，为衡水市第一大镇。读</a:t>
            </a:r>
            <a:r>
              <a:rPr lang="zh-CN" altLang="en-US" sz="26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sz="2600" dirty="0">
                <a:solidFill>
                  <a:prstClr val="black"/>
                </a:solidFill>
                <a:latin typeface="Times New Roman" panose="02020603050405020304" pitchFamily="18" charset="0"/>
              </a:rPr>
              <a:t>为枣强镇居民生活提供服务的城市图</a:t>
            </a:r>
            <a:r>
              <a:rPr lang="zh-CN" altLang="en-US" sz="26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sz="2600" dirty="0">
                <a:solidFill>
                  <a:prstClr val="black"/>
                </a:solidFill>
                <a:latin typeface="Times New Roman" panose="02020603050405020304" pitchFamily="18" charset="0"/>
              </a:rPr>
              <a:t>，思考以下问题。</a:t>
            </a:r>
            <a:endParaRPr lang="zh-CN" altLang="en-US" sz="2600" dirty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2127" y="203403"/>
            <a:ext cx="574865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7505" algn="ctr" eaLnBrk="0" hangingPunct="0">
              <a:spcBef>
                <a:spcPts val="1200"/>
              </a:spcBef>
              <a:defRPr/>
            </a:pPr>
            <a:r>
              <a:rPr lang="zh-CN" altLang="en-US" sz="2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探究</a:t>
            </a:r>
            <a:r>
              <a:rPr lang="zh-CN" altLang="en-US" sz="2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        城市</a:t>
            </a:r>
            <a:r>
              <a:rPr lang="zh-CN" altLang="en-US" sz="2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等级体系</a:t>
            </a:r>
            <a:endParaRPr lang="zh-CN" altLang="en-US" sz="2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 bwMode="auto">
          <a:xfrm>
            <a:off x="6679858" y="1260429"/>
            <a:ext cx="5335038" cy="20313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150000"/>
              </a:lnSpc>
              <a:defRPr/>
            </a:pPr>
            <a:r>
              <a:rPr lang="en-US" altLang="zh-CN" sz="2800" dirty="0" smtClean="0">
                <a:solidFill>
                  <a:prstClr val="white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zh-CN" altLang="en-US" sz="28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图中城市分为</a:t>
            </a:r>
            <a:r>
              <a:rPr lang="en-US" altLang="zh-CN" sz="2800" dirty="0" smtClean="0">
                <a:solidFill>
                  <a:prstClr val="white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______</a:t>
            </a:r>
            <a:r>
              <a:rPr lang="zh-CN" altLang="en-US" sz="280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zh-CN" altLang="en-US" sz="28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等级，其中等级最高和最低的城市分别是</a:t>
            </a:r>
            <a:r>
              <a:rPr lang="en-US" altLang="zh-CN" sz="2800" dirty="0" smtClean="0">
                <a:solidFill>
                  <a:prstClr val="white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____</a:t>
            </a:r>
            <a:r>
              <a:rPr lang="en-US" altLang="zh-CN" sz="2800" dirty="0">
                <a:solidFill>
                  <a:prstClr val="white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__</a:t>
            </a:r>
            <a:r>
              <a:rPr lang="en-US" altLang="zh-CN" sz="2800" dirty="0" smtClean="0">
                <a:solidFill>
                  <a:prstClr val="white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____</a:t>
            </a:r>
            <a:r>
              <a:rPr lang="zh-CN" altLang="en-US" sz="28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800" dirty="0" smtClean="0">
                <a:solidFill>
                  <a:prstClr val="white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_____</a:t>
            </a:r>
            <a:r>
              <a:rPr lang="en-US" altLang="zh-CN" sz="2800" dirty="0">
                <a:solidFill>
                  <a:prstClr val="white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__</a:t>
            </a:r>
            <a:r>
              <a:rPr lang="en-US" altLang="zh-CN" sz="2800" dirty="0" smtClean="0">
                <a:solidFill>
                  <a:prstClr val="white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___</a:t>
            </a:r>
            <a:r>
              <a:rPr lang="zh-CN" altLang="en-US" sz="28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800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47" name="矩形 43"/>
          <p:cNvSpPr>
            <a:spLocks noChangeArrowheads="1"/>
          </p:cNvSpPr>
          <p:nvPr/>
        </p:nvSpPr>
        <p:spPr bwMode="auto">
          <a:xfrm>
            <a:off x="9603964" y="1212610"/>
            <a:ext cx="808156" cy="66454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spc="1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三</a:t>
            </a:r>
            <a:endParaRPr lang="zh-CN" altLang="en-US" sz="2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217275" y="6400800"/>
            <a:ext cx="976313" cy="461963"/>
          </a:xfrm>
          <a:prstGeom prst="rect">
            <a:avLst/>
          </a:prstGeom>
          <a:solidFill>
            <a:srgbClr val="B4C7E7"/>
          </a:solidFill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答案</a:t>
            </a:r>
            <a:endParaRPr lang="zh-CN" altLang="en-US" sz="2400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 useBgFill="1">
        <p:nvSpPr>
          <p:cNvPr id="13" name="等腰三角形 12"/>
          <p:cNvSpPr/>
          <p:nvPr/>
        </p:nvSpPr>
        <p:spPr bwMode="auto">
          <a:xfrm rot="16200000">
            <a:off x="5991240" y="3169053"/>
            <a:ext cx="780918" cy="29269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 bwMode="auto">
          <a:xfrm>
            <a:off x="6679858" y="3270256"/>
            <a:ext cx="5335038" cy="131087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150000"/>
              </a:lnSpc>
              <a:defRPr/>
            </a:pPr>
            <a:r>
              <a:rPr lang="en-US" altLang="zh-CN" sz="2800" dirty="0" smtClean="0">
                <a:solidFill>
                  <a:prstClr val="white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zh-CN" altLang="en-US" sz="28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服务范围最大，服务职能最全的是</a:t>
            </a:r>
            <a:r>
              <a:rPr lang="en-US" altLang="zh-CN" sz="2800" dirty="0" smtClean="0">
                <a:solidFill>
                  <a:prstClr val="white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______</a:t>
            </a:r>
            <a:r>
              <a:rPr lang="en-US" altLang="zh-CN" sz="2800" dirty="0">
                <a:solidFill>
                  <a:prstClr val="white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__</a:t>
            </a:r>
            <a:r>
              <a:rPr lang="en-US" altLang="zh-CN" sz="2800" dirty="0" smtClean="0">
                <a:solidFill>
                  <a:prstClr val="white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__</a:t>
            </a:r>
            <a:r>
              <a:rPr lang="zh-CN" altLang="en-US" sz="28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800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43"/>
          <p:cNvSpPr>
            <a:spLocks noChangeArrowheads="1"/>
          </p:cNvSpPr>
          <p:nvPr/>
        </p:nvSpPr>
        <p:spPr bwMode="auto">
          <a:xfrm>
            <a:off x="7536160" y="3828795"/>
            <a:ext cx="1696856" cy="66454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spc="1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石家庄市</a:t>
            </a:r>
            <a:endParaRPr lang="zh-CN" altLang="en-US" sz="2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94-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178" y="2780355"/>
            <a:ext cx="4203533" cy="4003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43"/>
          <p:cNvSpPr>
            <a:spLocks noChangeArrowheads="1"/>
          </p:cNvSpPr>
          <p:nvPr/>
        </p:nvSpPr>
        <p:spPr bwMode="auto">
          <a:xfrm>
            <a:off x="9551415" y="2476427"/>
            <a:ext cx="1873177" cy="66454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spc="1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枣强镇</a:t>
            </a:r>
            <a:endParaRPr lang="zh-CN" altLang="en-US" sz="2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43"/>
          <p:cNvSpPr>
            <a:spLocks noChangeArrowheads="1"/>
          </p:cNvSpPr>
          <p:nvPr/>
        </p:nvSpPr>
        <p:spPr bwMode="auto">
          <a:xfrm>
            <a:off x="7197381" y="2476427"/>
            <a:ext cx="2355003" cy="66454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spc="1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石家庄市</a:t>
            </a:r>
            <a:endParaRPr lang="zh-CN" altLang="en-US" sz="2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84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18447" grpId="0"/>
      <p:bldP spid="18447" grpId="1"/>
      <p:bldP spid="20" grpId="0"/>
      <p:bldP spid="20" grpId="1"/>
      <p:bldP spid="19" grpId="0"/>
      <p:bldP spid="19" grpId="1"/>
      <p:bldP spid="21" grpId="0"/>
      <p:bldP spid="21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576178" y="3157733"/>
            <a:ext cx="55094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把以下三组服务功能的序号填入上表中正确的位置。</a:t>
            </a:r>
            <a:endParaRPr lang="zh-CN" altLang="zh-C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①</a:t>
            </a:r>
            <a:r>
              <a:rPr lang="zh-CN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购买纸、笔、米、面等日常消费品，看头痛感冒等常见病，上小学等。</a:t>
            </a:r>
            <a:endParaRPr lang="zh-CN" altLang="zh-C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②</a:t>
            </a:r>
            <a:r>
              <a:rPr lang="zh-CN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购买彩电、冰箱等生活用品，看一些大病或者上高中等。</a:t>
            </a:r>
            <a:endParaRPr lang="zh-CN" altLang="zh-C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③</a:t>
            </a:r>
            <a:r>
              <a:rPr lang="zh-CN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购买时装等高档商品，看疑难病症，上大学或听音乐会，参观博物馆等</a:t>
            </a:r>
            <a:r>
              <a:rPr lang="zh-CN" altLang="zh-CN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zh-C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组合 12"/>
          <p:cNvGrpSpPr/>
          <p:nvPr/>
        </p:nvGrpSpPr>
        <p:grpSpPr>
          <a:xfrm rot="16200000">
            <a:off x="-165100" y="152400"/>
            <a:ext cx="6858000" cy="6522720"/>
            <a:chOff x="1640439" y="2757071"/>
            <a:chExt cx="6858013" cy="5730361"/>
          </a:xfrm>
          <a:solidFill>
            <a:srgbClr val="FFC000"/>
          </a:solidFill>
        </p:grpSpPr>
        <p:sp>
          <p:nvSpPr>
            <p:cNvPr id="16" name="矩形 15"/>
            <p:cNvSpPr/>
            <p:nvPr/>
          </p:nvSpPr>
          <p:spPr>
            <a:xfrm>
              <a:off x="1640439" y="2757071"/>
              <a:ext cx="6858013" cy="573036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16200000" flipH="1">
              <a:off x="4757993" y="5501344"/>
              <a:ext cx="280600" cy="24189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72127" y="203403"/>
            <a:ext cx="574865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7505" algn="ctr" eaLnBrk="0" hangingPunct="0">
              <a:spcBef>
                <a:spcPts val="1200"/>
              </a:spcBef>
              <a:defRPr/>
            </a:pPr>
            <a:r>
              <a:rPr lang="zh-CN" altLang="en-US" sz="2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探究</a:t>
            </a:r>
            <a:r>
              <a:rPr lang="zh-CN" altLang="en-US" sz="2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        城市</a:t>
            </a:r>
            <a:r>
              <a:rPr lang="zh-CN" altLang="en-US" sz="2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等级体系</a:t>
            </a:r>
            <a:endParaRPr lang="zh-CN" altLang="en-US" sz="2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 useBgFill="1">
        <p:nvSpPr>
          <p:cNvPr id="13" name="等腰三角形 12"/>
          <p:cNvSpPr/>
          <p:nvPr/>
        </p:nvSpPr>
        <p:spPr bwMode="auto">
          <a:xfrm rot="16200000">
            <a:off x="5991240" y="3169053"/>
            <a:ext cx="780918" cy="29269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 bwMode="auto">
          <a:xfrm>
            <a:off x="6663371" y="49515"/>
            <a:ext cx="5335038" cy="5827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lnSpc>
                <a:spcPct val="150000"/>
              </a:lnSpc>
              <a:defRPr/>
            </a:pPr>
            <a:r>
              <a:rPr lang="en-US" altLang="zh-CN" sz="2400" dirty="0" smtClean="0">
                <a:solidFill>
                  <a:prstClr val="white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r>
              <a:rPr lang="zh-CN" altLang="en-US" sz="24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三个不同等级城镇资料对比表</a:t>
            </a:r>
            <a:endParaRPr lang="zh-CN" altLang="en-US" sz="2400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43"/>
          <p:cNvSpPr>
            <a:spLocks noChangeArrowheads="1"/>
          </p:cNvSpPr>
          <p:nvPr/>
        </p:nvSpPr>
        <p:spPr bwMode="auto">
          <a:xfrm>
            <a:off x="8772073" y="2535960"/>
            <a:ext cx="725888" cy="69249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6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endParaRPr lang="zh-CN" altLang="en-US" sz="26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2" descr="94-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178" y="2780355"/>
            <a:ext cx="4203533" cy="4003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6662029" y="742012"/>
          <a:ext cx="5292174" cy="24706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3897"/>
                <a:gridCol w="1165274"/>
                <a:gridCol w="1179871"/>
                <a:gridCol w="1173132"/>
              </a:tblGrid>
              <a:tr h="4171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070735" algn="l"/>
                        </a:tabLst>
                      </a:pPr>
                      <a:r>
                        <a:rPr lang="zh-CN" sz="2000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名称</a:t>
                      </a:r>
                      <a:endParaRPr lang="zh-CN" sz="20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070735" algn="l"/>
                        </a:tabLst>
                      </a:pPr>
                      <a:r>
                        <a:rPr lang="zh-CN" sz="2000" kern="1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枣强镇</a:t>
                      </a:r>
                      <a:endParaRPr lang="zh-CN" sz="200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070735" algn="l"/>
                        </a:tabLst>
                      </a:pPr>
                      <a:r>
                        <a:rPr lang="zh-CN" sz="2000" kern="1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衡水市</a:t>
                      </a:r>
                      <a:endParaRPr lang="zh-CN" sz="200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070735" algn="l"/>
                        </a:tabLst>
                      </a:pPr>
                      <a:r>
                        <a:rPr lang="zh-CN" sz="2000" kern="1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石家庄市</a:t>
                      </a:r>
                      <a:endParaRPr lang="zh-CN" sz="200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171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070735" algn="l"/>
                        </a:tabLst>
                      </a:pPr>
                      <a:r>
                        <a:rPr lang="zh-CN" sz="2000" kern="1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距离</a:t>
                      </a:r>
                      <a:endParaRPr lang="zh-CN" sz="200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070735" algn="l"/>
                        </a:tabLs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0km</a:t>
                      </a:r>
                      <a:endParaRPr lang="zh-CN" sz="200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070735" algn="l"/>
                        </a:tabLs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25km</a:t>
                      </a:r>
                      <a:endParaRPr lang="zh-CN" sz="200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070735" algn="l"/>
                        </a:tabLs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90km</a:t>
                      </a:r>
                      <a:endParaRPr lang="zh-CN" sz="200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171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070735" algn="l"/>
                        </a:tabLst>
                      </a:pPr>
                      <a:r>
                        <a:rPr lang="zh-CN" sz="2000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城镇非农人口</a:t>
                      </a:r>
                      <a:endParaRPr lang="zh-CN" sz="20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070735" algn="l"/>
                        </a:tabLs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r>
                        <a:rPr lang="zh-CN" sz="2000" kern="1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万</a:t>
                      </a:r>
                      <a:endParaRPr lang="zh-CN" sz="200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070735" algn="l"/>
                        </a:tabLs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29</a:t>
                      </a:r>
                      <a:r>
                        <a:rPr lang="zh-CN" sz="2000" kern="1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万</a:t>
                      </a:r>
                      <a:endParaRPr lang="zh-CN" sz="200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070735" algn="l"/>
                        </a:tabLs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231</a:t>
                      </a:r>
                      <a:r>
                        <a:rPr lang="zh-CN" sz="2000" kern="1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万</a:t>
                      </a:r>
                      <a:endParaRPr lang="zh-CN" sz="200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731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070735" algn="l"/>
                        </a:tabLst>
                      </a:pPr>
                      <a:r>
                        <a:rPr lang="zh-CN" sz="2000" kern="1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枣强镇居民前往该地的频率</a:t>
                      </a:r>
                      <a:endParaRPr lang="zh-CN" sz="200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070735" algn="l"/>
                        </a:tabLst>
                      </a:pPr>
                      <a:r>
                        <a:rPr lang="zh-CN" sz="2000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每周一、两次</a:t>
                      </a:r>
                      <a:endParaRPr lang="zh-CN" sz="20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070735" algn="l"/>
                        </a:tabLst>
                      </a:pPr>
                      <a:r>
                        <a:rPr lang="zh-CN" sz="2000" kern="1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两、三个月一次</a:t>
                      </a:r>
                      <a:endParaRPr lang="zh-CN" sz="200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070735" algn="l"/>
                        </a:tabLst>
                      </a:pPr>
                      <a:r>
                        <a:rPr lang="zh-CN" sz="2000" kern="1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每年一、两次</a:t>
                      </a:r>
                      <a:endParaRPr lang="zh-CN" sz="200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664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070735" algn="l"/>
                        </a:tabLst>
                      </a:pPr>
                      <a:r>
                        <a:rPr lang="zh-CN" sz="2000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枣强镇居民寻求的服务功能</a:t>
                      </a:r>
                      <a:endParaRPr lang="zh-CN" sz="20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070735" algn="l"/>
                        </a:tabLs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CN" sz="20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070735" algn="l"/>
                        </a:tabLst>
                      </a:pPr>
                      <a:r>
                        <a:rPr lang="en-US" sz="2000" kern="1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CN" sz="200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2070735" algn="l"/>
                        </a:tabLs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CN" sz="20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2" name="矩形 43"/>
          <p:cNvSpPr>
            <a:spLocks noChangeArrowheads="1"/>
          </p:cNvSpPr>
          <p:nvPr/>
        </p:nvSpPr>
        <p:spPr bwMode="auto">
          <a:xfrm>
            <a:off x="9956860" y="2543574"/>
            <a:ext cx="725888" cy="621773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6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endParaRPr lang="zh-CN" altLang="en-US" sz="26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43"/>
          <p:cNvSpPr>
            <a:spLocks noChangeArrowheads="1"/>
          </p:cNvSpPr>
          <p:nvPr/>
        </p:nvSpPr>
        <p:spPr bwMode="auto">
          <a:xfrm>
            <a:off x="11080224" y="2558321"/>
            <a:ext cx="725888" cy="621773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6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</a:t>
            </a:r>
            <a:endParaRPr lang="zh-CN" altLang="en-US" sz="26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217275" y="6400800"/>
            <a:ext cx="976313" cy="461963"/>
          </a:xfrm>
          <a:prstGeom prst="rect">
            <a:avLst/>
          </a:prstGeom>
          <a:solidFill>
            <a:srgbClr val="B4C7E7"/>
          </a:solidFill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答案</a:t>
            </a:r>
            <a:endParaRPr lang="zh-CN" altLang="en-US" sz="2400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4012" y="828490"/>
            <a:ext cx="6459771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  <a:spcBef>
                <a:spcPts val="1200"/>
              </a:spcBef>
              <a:defRPr/>
            </a:pPr>
            <a:r>
              <a:rPr lang="zh-CN" altLang="en-US" sz="26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        河北省</a:t>
            </a:r>
            <a:r>
              <a:rPr lang="zh-CN" altLang="en-US" sz="2600" dirty="0">
                <a:solidFill>
                  <a:prstClr val="black"/>
                </a:solidFill>
                <a:latin typeface="Times New Roman" panose="02020603050405020304" pitchFamily="18" charset="0"/>
              </a:rPr>
              <a:t>枣强镇隶属于河北省衡水市枣强县，为衡水市第一大镇。读</a:t>
            </a:r>
            <a:r>
              <a:rPr lang="zh-CN" altLang="en-US" sz="26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sz="2600" dirty="0">
                <a:solidFill>
                  <a:prstClr val="black"/>
                </a:solidFill>
                <a:latin typeface="Times New Roman" panose="02020603050405020304" pitchFamily="18" charset="0"/>
              </a:rPr>
              <a:t>为枣强镇居民生活提供服务的城市图</a:t>
            </a:r>
            <a:r>
              <a:rPr lang="zh-CN" altLang="en-US" sz="26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sz="2600" dirty="0">
                <a:solidFill>
                  <a:prstClr val="black"/>
                </a:solidFill>
                <a:latin typeface="Times New Roman" panose="02020603050405020304" pitchFamily="18" charset="0"/>
              </a:rPr>
              <a:t>，思考以下问题。</a:t>
            </a:r>
            <a:endParaRPr lang="zh-CN" altLang="en-US" sz="2600" dirty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2" grpId="0"/>
      <p:bldP spid="22" grpId="1"/>
      <p:bldP spid="23" grpId="0"/>
      <p:bldP spid="23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2"/>
          <p:cNvGrpSpPr/>
          <p:nvPr/>
        </p:nvGrpSpPr>
        <p:grpSpPr>
          <a:xfrm rot="16200000">
            <a:off x="-165100" y="152400"/>
            <a:ext cx="6858000" cy="6522720"/>
            <a:chOff x="1640439" y="2757071"/>
            <a:chExt cx="6858013" cy="5730361"/>
          </a:xfrm>
          <a:solidFill>
            <a:srgbClr val="FFC000"/>
          </a:solidFill>
        </p:grpSpPr>
        <p:sp>
          <p:nvSpPr>
            <p:cNvPr id="16" name="矩形 15"/>
            <p:cNvSpPr/>
            <p:nvPr/>
          </p:nvSpPr>
          <p:spPr>
            <a:xfrm>
              <a:off x="1640439" y="2757071"/>
              <a:ext cx="6858013" cy="573036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rot="16200000" flipH="1">
              <a:off x="4757993" y="5501344"/>
              <a:ext cx="280600" cy="24189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72127" y="203403"/>
            <a:ext cx="574865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7505" algn="ctr" eaLnBrk="0" hangingPunct="0">
              <a:spcBef>
                <a:spcPts val="1200"/>
              </a:spcBef>
              <a:defRPr/>
            </a:pPr>
            <a:r>
              <a:rPr lang="zh-CN" altLang="en-US" sz="2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探究</a:t>
            </a:r>
            <a:r>
              <a:rPr lang="zh-CN" altLang="en-US" sz="2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        城市</a:t>
            </a:r>
            <a:r>
              <a:rPr lang="zh-CN" altLang="en-US" sz="2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等级体系</a:t>
            </a:r>
            <a:endParaRPr lang="zh-CN" altLang="en-US" sz="2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217275" y="6400800"/>
            <a:ext cx="976313" cy="461963"/>
          </a:xfrm>
          <a:prstGeom prst="rect">
            <a:avLst/>
          </a:prstGeom>
          <a:solidFill>
            <a:srgbClr val="B4C7E7"/>
          </a:solidFill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答案</a:t>
            </a:r>
            <a:endParaRPr lang="zh-CN" altLang="en-US" sz="2400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 useBgFill="1">
        <p:nvSpPr>
          <p:cNvPr id="13" name="等腰三角形 12"/>
          <p:cNvSpPr/>
          <p:nvPr/>
        </p:nvSpPr>
        <p:spPr bwMode="auto">
          <a:xfrm rot="16200000">
            <a:off x="5991240" y="3169053"/>
            <a:ext cx="780918" cy="29269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 bwMode="auto">
          <a:xfrm>
            <a:off x="6572467" y="332656"/>
            <a:ext cx="5573012" cy="1957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  <a:defRPr/>
            </a:pPr>
            <a:r>
              <a:rPr lang="en-US" altLang="zh-CN" sz="2800" dirty="0" smtClean="0">
                <a:solidFill>
                  <a:prstClr val="white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  <a:r>
              <a:rPr lang="zh-CN" altLang="en-US" sz="28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归纳城市等级与服务种类、服务范围、城市数目、彼此距离之间的关系。</a:t>
            </a:r>
            <a:endParaRPr lang="zh-CN" altLang="en-US" sz="2800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43"/>
          <p:cNvSpPr>
            <a:spLocks noChangeArrowheads="1"/>
          </p:cNvSpPr>
          <p:nvPr/>
        </p:nvSpPr>
        <p:spPr bwMode="auto">
          <a:xfrm>
            <a:off x="6572467" y="2269109"/>
            <a:ext cx="5383548" cy="389619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spc="1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答案    </a:t>
            </a:r>
            <a:r>
              <a:rPr lang="zh-CN" altLang="en-US" sz="2800" spc="1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城市</a:t>
            </a:r>
            <a:r>
              <a:rPr lang="zh-CN" altLang="en-US" sz="2800" spc="1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等级越高，服务种类越多，服务范围越大，城市数目越少，彼此之间距离越远；城市等级越低，服务种类越少，服务范围越小，城市数目越多，彼此之间距离越近</a:t>
            </a:r>
            <a:r>
              <a:rPr lang="zh-CN" altLang="en-US" sz="2800" spc="1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94-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178" y="2780355"/>
            <a:ext cx="4203533" cy="4003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/>
          <p:cNvSpPr/>
          <p:nvPr/>
        </p:nvSpPr>
        <p:spPr>
          <a:xfrm>
            <a:off x="34012" y="828490"/>
            <a:ext cx="6459771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  <a:spcBef>
                <a:spcPts val="1200"/>
              </a:spcBef>
              <a:defRPr/>
            </a:pPr>
            <a:r>
              <a:rPr lang="zh-CN" altLang="en-US" sz="26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        河北省</a:t>
            </a:r>
            <a:r>
              <a:rPr lang="zh-CN" altLang="en-US" sz="2600" dirty="0">
                <a:solidFill>
                  <a:prstClr val="black"/>
                </a:solidFill>
                <a:latin typeface="Times New Roman" panose="02020603050405020304" pitchFamily="18" charset="0"/>
              </a:rPr>
              <a:t>枣强镇隶属于河北省衡水市枣强县，为衡水市第一大镇。读</a:t>
            </a:r>
            <a:r>
              <a:rPr lang="zh-CN" altLang="en-US" sz="26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sz="2600" dirty="0">
                <a:solidFill>
                  <a:prstClr val="black"/>
                </a:solidFill>
                <a:latin typeface="Times New Roman" panose="02020603050405020304" pitchFamily="18" charset="0"/>
              </a:rPr>
              <a:t>为枣强镇居民生活提供服务的城市图</a:t>
            </a:r>
            <a:r>
              <a:rPr lang="zh-CN" altLang="en-US" sz="26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sz="2600" dirty="0">
                <a:solidFill>
                  <a:prstClr val="black"/>
                </a:solidFill>
                <a:latin typeface="Times New Roman" panose="02020603050405020304" pitchFamily="18" charset="0"/>
              </a:rPr>
              <a:t>，思考以下问题。</a:t>
            </a:r>
            <a:endParaRPr lang="zh-CN" altLang="en-US" sz="2600" dirty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20" grpId="0"/>
      <p:bldP spid="20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93923" y="902682"/>
            <a:ext cx="7595419" cy="529758"/>
          </a:xfrm>
        </p:spPr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城市</a:t>
            </a:r>
            <a:r>
              <a:rPr lang="zh-CN" altLang="en-US" dirty="0"/>
              <a:t>等级的划分</a:t>
            </a:r>
            <a:endParaRPr lang="zh-CN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707923" y="1592826"/>
            <a:ext cx="10677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/>
              <a:t>        </a:t>
            </a:r>
            <a:r>
              <a:rPr lang="zh-CN" altLang="zh-CN" sz="2400" dirty="0" smtClean="0"/>
              <a:t>一般</a:t>
            </a:r>
            <a:r>
              <a:rPr lang="zh-CN" altLang="zh-CN" sz="2400" dirty="0"/>
              <a:t>根据城市的人口规模，可以划分为集镇、城市、大城市、特大城市等。我国的各级城市，按城区常住人口的规模大小，可分为五类，图示如下</a:t>
            </a:r>
            <a:r>
              <a:rPr lang="zh-CN" altLang="zh-CN" sz="2400" dirty="0" smtClean="0"/>
              <a:t>：</a:t>
            </a:r>
            <a:endParaRPr lang="zh-CN" altLang="zh-CN" sz="2400" dirty="0"/>
          </a:p>
        </p:txBody>
      </p:sp>
      <p:pic>
        <p:nvPicPr>
          <p:cNvPr id="3074" name="Picture 2" descr="95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078" y="2793155"/>
            <a:ext cx="4257521" cy="322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93923" y="902682"/>
            <a:ext cx="7595419" cy="529758"/>
          </a:xfrm>
        </p:spPr>
        <p:txBody>
          <a:bodyPr/>
          <a:lstStyle/>
          <a:p>
            <a:r>
              <a:rPr lang="en-US" altLang="zh-CN" dirty="0" smtClean="0"/>
              <a:t>2.</a:t>
            </a:r>
            <a:r>
              <a:rPr lang="zh-CN" altLang="zh-CN" dirty="0" smtClean="0"/>
              <a:t>不同</a:t>
            </a:r>
            <a:r>
              <a:rPr lang="zh-CN" altLang="zh-CN" dirty="0"/>
              <a:t>等级城市的特点</a:t>
            </a:r>
            <a:endParaRPr lang="zh-CN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707923" y="1592826"/>
            <a:ext cx="10677832" cy="582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prstClr val="black"/>
                </a:solidFill>
              </a:rPr>
              <a:t>城市的等级不同，城市的职能、服务范围、数目也不同，具体如图所示：</a:t>
            </a:r>
            <a:endParaRPr lang="zh-CN" altLang="zh-CN" sz="2400" dirty="0">
              <a:solidFill>
                <a:prstClr val="black"/>
              </a:solidFill>
            </a:endParaRPr>
          </a:p>
        </p:txBody>
      </p:sp>
      <p:pic>
        <p:nvPicPr>
          <p:cNvPr id="4098" name="Picture 2" descr="96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645" y="2497783"/>
            <a:ext cx="5982963" cy="349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93923" y="902682"/>
            <a:ext cx="7595419" cy="529758"/>
          </a:xfrm>
        </p:spPr>
        <p:txBody>
          <a:bodyPr/>
          <a:lstStyle/>
          <a:p>
            <a:r>
              <a:rPr lang="en-US" altLang="zh-CN" dirty="0" smtClean="0"/>
              <a:t>3.</a:t>
            </a:r>
            <a:r>
              <a:rPr lang="zh-CN" altLang="zh-CN" dirty="0" smtClean="0"/>
              <a:t>城市</a:t>
            </a:r>
            <a:r>
              <a:rPr lang="zh-CN" altLang="zh-CN" dirty="0"/>
              <a:t>等级的影响因素</a:t>
            </a:r>
            <a:endParaRPr lang="zh-CN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648929" y="1552273"/>
            <a:ext cx="10677832" cy="1690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prstClr val="black"/>
                </a:solidFill>
              </a:rPr>
              <a:t>        城市</a:t>
            </a:r>
            <a:r>
              <a:rPr lang="zh-CN" altLang="en-US" sz="2400" dirty="0">
                <a:solidFill>
                  <a:prstClr val="black"/>
                </a:solidFill>
              </a:rPr>
              <a:t>等级的提高和服务范围的扩大需要的基本条件有：优越的地理位置、发达的交通、丰富的资源等条件支撑，另外，人口条件、政策也是其影响因素。具体如下表所示：</a:t>
            </a:r>
            <a:endParaRPr lang="zh-CN" altLang="zh-CN" sz="2400" dirty="0">
              <a:solidFill>
                <a:prstClr val="black"/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663678" y="3388056"/>
          <a:ext cx="10876015" cy="274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13389"/>
                <a:gridCol w="4820586"/>
                <a:gridCol w="4442040"/>
              </a:tblGrid>
              <a:tr h="37447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070735" algn="l"/>
                        </a:tabLst>
                      </a:pPr>
                      <a:r>
                        <a:rPr lang="zh-CN" sz="2400" kern="100" dirty="0">
                          <a:effectLst/>
                          <a:latin typeface="+mn-ea"/>
                          <a:ea typeface="+mn-ea"/>
                        </a:rPr>
                        <a:t>影响因素</a:t>
                      </a:r>
                      <a:endParaRPr lang="zh-CN" sz="2400" kern="100" dirty="0">
                        <a:effectLst/>
                        <a:latin typeface="+mn-ea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070735" algn="l"/>
                        </a:tabLst>
                      </a:pPr>
                      <a:r>
                        <a:rPr lang="zh-CN" sz="2400" kern="100">
                          <a:effectLst/>
                          <a:latin typeface="+mn-ea"/>
                          <a:ea typeface="+mn-ea"/>
                        </a:rPr>
                        <a:t>影响</a:t>
                      </a:r>
                      <a:endParaRPr lang="zh-CN" sz="2400" kern="100">
                        <a:effectLst/>
                        <a:latin typeface="+mn-ea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070735" algn="l"/>
                        </a:tabLst>
                      </a:pPr>
                      <a:r>
                        <a:rPr lang="zh-CN" sz="2400" kern="100">
                          <a:effectLst/>
                          <a:latin typeface="+mn-ea"/>
                          <a:ea typeface="+mn-ea"/>
                        </a:rPr>
                        <a:t>表现</a:t>
                      </a:r>
                      <a:endParaRPr lang="zh-CN" sz="2400" kern="100">
                        <a:effectLst/>
                        <a:latin typeface="+mn-ea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1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070735" algn="l"/>
                        </a:tabLst>
                      </a:pPr>
                      <a:r>
                        <a:rPr lang="zh-CN" sz="2400" kern="100">
                          <a:effectLst/>
                          <a:latin typeface="+mn-ea"/>
                          <a:ea typeface="+mn-ea"/>
                        </a:rPr>
                        <a:t>地理位置</a:t>
                      </a:r>
                      <a:endParaRPr lang="zh-CN" sz="2400" kern="100">
                        <a:effectLst/>
                        <a:latin typeface="+mn-ea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070735" algn="l"/>
                        </a:tabLst>
                      </a:pPr>
                      <a:r>
                        <a:rPr lang="zh-CN" sz="2400" kern="100" dirty="0">
                          <a:effectLst/>
                          <a:latin typeface="+mn-ea"/>
                          <a:ea typeface="+mn-ea"/>
                        </a:rPr>
                        <a:t>地理位置优越，腹地广阔，服务范围大，发展条件优越，潜力大</a:t>
                      </a:r>
                      <a:endParaRPr lang="zh-CN" sz="2400" kern="100" dirty="0">
                        <a:effectLst/>
                        <a:latin typeface="+mn-ea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070735" algn="l"/>
                        </a:tabLst>
                      </a:pPr>
                      <a:r>
                        <a:rPr lang="zh-CN" sz="2400" kern="100">
                          <a:effectLst/>
                          <a:latin typeface="+mn-ea"/>
                          <a:ea typeface="+mn-ea"/>
                        </a:rPr>
                        <a:t>优越的地理位置能极大地提高城市等级，扩大服务范围</a:t>
                      </a:r>
                      <a:endParaRPr lang="zh-CN" sz="2400" kern="100">
                        <a:effectLst/>
                        <a:latin typeface="+mn-ea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772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070735" algn="l"/>
                        </a:tabLst>
                      </a:pPr>
                      <a:r>
                        <a:rPr lang="zh-CN" sz="2400" kern="100">
                          <a:effectLst/>
                          <a:latin typeface="+mn-ea"/>
                          <a:ea typeface="+mn-ea"/>
                        </a:rPr>
                        <a:t>资源条件</a:t>
                      </a:r>
                      <a:endParaRPr lang="zh-CN" sz="2400" kern="100">
                        <a:effectLst/>
                        <a:latin typeface="+mn-ea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070735" algn="l"/>
                        </a:tabLst>
                      </a:pPr>
                      <a:r>
                        <a:rPr lang="zh-CN" sz="2400" kern="100">
                          <a:effectLst/>
                          <a:latin typeface="+mn-ea"/>
                          <a:ea typeface="+mn-ea"/>
                        </a:rPr>
                        <a:t>能够获得支撑城市进一步发展的资源条件</a:t>
                      </a:r>
                      <a:endParaRPr lang="zh-CN" sz="2400" kern="100">
                        <a:effectLst/>
                        <a:latin typeface="+mn-ea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070735" algn="l"/>
                        </a:tabLst>
                      </a:pPr>
                      <a:r>
                        <a:rPr lang="zh-CN" sz="2400" kern="100" dirty="0">
                          <a:effectLst/>
                          <a:latin typeface="+mn-ea"/>
                          <a:ea typeface="+mn-ea"/>
                        </a:rPr>
                        <a:t>为城市发展提供丰富的物资、劳动力和城市用地等</a:t>
                      </a:r>
                      <a:endParaRPr lang="zh-CN" sz="2400" kern="100" dirty="0">
                        <a:effectLst/>
                        <a:latin typeface="+mn-ea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93923" y="902682"/>
            <a:ext cx="7595419" cy="529758"/>
          </a:xfrm>
        </p:spPr>
        <p:txBody>
          <a:bodyPr/>
          <a:lstStyle/>
          <a:p>
            <a:r>
              <a:rPr lang="en-US" altLang="zh-CN" dirty="0" smtClean="0"/>
              <a:t>3.</a:t>
            </a:r>
            <a:r>
              <a:rPr lang="zh-CN" altLang="zh-CN" dirty="0" smtClean="0"/>
              <a:t>城市</a:t>
            </a:r>
            <a:r>
              <a:rPr lang="zh-CN" altLang="zh-CN" dirty="0"/>
              <a:t>等级的影响因素</a:t>
            </a:r>
            <a:endParaRPr lang="zh-CN" altLang="zh-CN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743291" y="1651456"/>
          <a:ext cx="10825317" cy="43891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1883"/>
                <a:gridCol w="4464496"/>
                <a:gridCol w="4888938"/>
              </a:tblGrid>
              <a:tr h="44438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070735" algn="l"/>
                        </a:tabLst>
                      </a:pPr>
                      <a:r>
                        <a:rPr lang="zh-CN" sz="2400" kern="100" dirty="0">
                          <a:effectLst/>
                        </a:rPr>
                        <a:t>影响因素</a:t>
                      </a:r>
                      <a:endParaRPr lang="zh-CN" sz="2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070735" algn="l"/>
                        </a:tabLst>
                      </a:pPr>
                      <a:r>
                        <a:rPr lang="zh-CN" sz="2400" kern="100">
                          <a:effectLst/>
                        </a:rPr>
                        <a:t>影响</a:t>
                      </a:r>
                      <a:endParaRPr lang="zh-CN" sz="2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070735" algn="l"/>
                        </a:tabLst>
                      </a:pPr>
                      <a:r>
                        <a:rPr lang="zh-CN" sz="2400" kern="100">
                          <a:effectLst/>
                        </a:rPr>
                        <a:t>表现</a:t>
                      </a:r>
                      <a:endParaRPr lang="zh-CN" sz="2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</a:tr>
              <a:tr h="35101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070735" algn="l"/>
                        </a:tabLst>
                      </a:pPr>
                      <a:r>
                        <a:rPr lang="zh-CN" sz="2400" kern="100">
                          <a:effectLst/>
                        </a:rPr>
                        <a:t>交通条件</a:t>
                      </a:r>
                      <a:endParaRPr lang="zh-CN" sz="2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070735" algn="l"/>
                        </a:tabLst>
                      </a:pPr>
                      <a:r>
                        <a:rPr lang="zh-CN" sz="2400" kern="100">
                          <a:effectLst/>
                        </a:rPr>
                        <a:t>便利的交通使其服务范围扩大</a:t>
                      </a:r>
                      <a:endParaRPr lang="zh-CN" sz="2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070735" algn="l"/>
                        </a:tabLst>
                      </a:pPr>
                      <a:r>
                        <a:rPr lang="zh-CN" sz="2400" kern="100" dirty="0" smtClean="0">
                          <a:effectLst/>
                        </a:rPr>
                        <a:t>铁路</a:t>
                      </a:r>
                      <a:r>
                        <a:rPr lang="zh-CN" altLang="en-US" sz="2400" kern="100" dirty="0" smtClean="0">
                          <a:effectLst/>
                        </a:rPr>
                        <a:t>或</a:t>
                      </a:r>
                      <a:r>
                        <a:rPr lang="zh-CN" sz="2400" kern="100" dirty="0" smtClean="0">
                          <a:effectLst/>
                        </a:rPr>
                        <a:t>公路</a:t>
                      </a:r>
                      <a:r>
                        <a:rPr lang="zh-CN" sz="2400" kern="100" dirty="0">
                          <a:effectLst/>
                        </a:rPr>
                        <a:t>枢纽城市、港口城市等</a:t>
                      </a:r>
                      <a:endParaRPr lang="zh-CN" sz="2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</a:tr>
              <a:tr h="94574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070735" algn="l"/>
                        </a:tabLst>
                      </a:pPr>
                      <a:r>
                        <a:rPr lang="zh-CN" sz="2400" kern="100" dirty="0">
                          <a:effectLst/>
                        </a:rPr>
                        <a:t>人口条件</a:t>
                      </a:r>
                      <a:endParaRPr lang="zh-CN" sz="2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070735" algn="l"/>
                        </a:tabLst>
                      </a:pPr>
                      <a:r>
                        <a:rPr lang="zh-CN" sz="2400" kern="100" dirty="0">
                          <a:effectLst/>
                        </a:rPr>
                        <a:t>城市为服务区的居民提供货物和服务</a:t>
                      </a:r>
                      <a:endParaRPr lang="zh-CN" sz="2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070735" algn="l"/>
                        </a:tabLst>
                      </a:pPr>
                      <a:r>
                        <a:rPr lang="zh-CN" sz="2400" kern="100">
                          <a:effectLst/>
                        </a:rPr>
                        <a:t>位于人口稠密地区的城市服务范围相对较小；位于人口稀少地区的城市服务范围相对较大</a:t>
                      </a:r>
                      <a:endParaRPr lang="zh-CN" sz="2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</a:tr>
              <a:tr h="94463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070735" algn="l"/>
                        </a:tabLst>
                      </a:pPr>
                      <a:r>
                        <a:rPr lang="zh-CN" sz="2400" kern="100">
                          <a:effectLst/>
                        </a:rPr>
                        <a:t>政策因素</a:t>
                      </a:r>
                      <a:endParaRPr lang="zh-CN" sz="2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070735" algn="l"/>
                        </a:tabLst>
                      </a:pPr>
                      <a:r>
                        <a:rPr lang="zh-CN" sz="2400" kern="100" dirty="0">
                          <a:effectLst/>
                        </a:rPr>
                        <a:t>可以带动城市基础设施建设、经济发展及规划城市发展的规模</a:t>
                      </a:r>
                      <a:endParaRPr lang="zh-CN" sz="2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070735" algn="l"/>
                        </a:tabLst>
                      </a:pPr>
                      <a:r>
                        <a:rPr lang="zh-CN" sz="2400" kern="100" dirty="0">
                          <a:effectLst/>
                        </a:rPr>
                        <a:t>一个地区的行政中心，或享有优惠发展政策的城市，其发展速度快，城市规模大</a:t>
                      </a:r>
                      <a:endParaRPr lang="zh-CN" sz="2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93923" y="902682"/>
            <a:ext cx="7595419" cy="529758"/>
          </a:xfrm>
        </p:spPr>
        <p:txBody>
          <a:bodyPr/>
          <a:lstStyle/>
          <a:p>
            <a:r>
              <a:rPr lang="en-US" altLang="zh-CN" dirty="0" smtClean="0"/>
              <a:t>4.</a:t>
            </a:r>
            <a:r>
              <a:rPr lang="zh-CN" altLang="zh-CN" dirty="0" smtClean="0"/>
              <a:t>不同</a:t>
            </a:r>
            <a:r>
              <a:rPr lang="zh-CN" altLang="zh-CN" dirty="0"/>
              <a:t>等级城市服务嵌套理论的特点</a:t>
            </a:r>
            <a:endParaRPr lang="zh-CN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457199" y="2005780"/>
            <a:ext cx="75806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prstClr val="black"/>
                </a:solidFill>
              </a:rPr>
              <a:t>(1)</a:t>
            </a:r>
            <a:r>
              <a:rPr lang="zh-CN" altLang="en-US" sz="2400" dirty="0">
                <a:solidFill>
                  <a:prstClr val="black"/>
                </a:solidFill>
              </a:rPr>
              <a:t>每个城市的服务范围呈正六边形，高级城市位于正六边形的中心，六个低一级城市分布在六个顶点上。</a:t>
            </a:r>
            <a:endParaRPr lang="zh-CN" altLang="en-US" sz="2400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prstClr val="black"/>
                </a:solidFill>
              </a:rPr>
              <a:t>(2)</a:t>
            </a:r>
            <a:r>
              <a:rPr lang="zh-CN" altLang="en-US" sz="2400" dirty="0">
                <a:solidFill>
                  <a:prstClr val="black"/>
                </a:solidFill>
              </a:rPr>
              <a:t>高级城市的数目少，低级城市的数目多。</a:t>
            </a:r>
            <a:endParaRPr lang="zh-CN" altLang="en-US" sz="2400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prstClr val="black"/>
                </a:solidFill>
              </a:rPr>
              <a:t>(3)</a:t>
            </a:r>
            <a:r>
              <a:rPr lang="zh-CN" altLang="en-US" sz="2400" dirty="0">
                <a:solidFill>
                  <a:prstClr val="black"/>
                </a:solidFill>
              </a:rPr>
              <a:t>同级城市的服务范围相互独立、不重叠；不同等级城市的服务范围是层层嵌套的。</a:t>
            </a:r>
            <a:endParaRPr lang="zh-CN" altLang="en-US" sz="2400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prstClr val="black"/>
                </a:solidFill>
              </a:rPr>
              <a:t>(4)</a:t>
            </a:r>
            <a:r>
              <a:rPr lang="zh-CN" altLang="en-US" sz="2400" dirty="0">
                <a:solidFill>
                  <a:prstClr val="black"/>
                </a:solidFill>
              </a:rPr>
              <a:t>高级城市的服务范围是低一级城市服务范围的三倍。</a:t>
            </a:r>
            <a:endParaRPr lang="zh-CN" altLang="en-US" sz="2400" dirty="0">
              <a:solidFill>
                <a:prstClr val="black"/>
              </a:solidFill>
            </a:endParaRPr>
          </a:p>
        </p:txBody>
      </p:sp>
      <p:pic>
        <p:nvPicPr>
          <p:cNvPr id="8194" name="Picture 2" descr="97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619" y="2446104"/>
            <a:ext cx="3416863" cy="2535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93923" y="902682"/>
            <a:ext cx="7595419" cy="529758"/>
          </a:xfrm>
        </p:spPr>
        <p:txBody>
          <a:bodyPr/>
          <a:lstStyle/>
          <a:p>
            <a:r>
              <a:rPr lang="en-US" altLang="zh-CN" dirty="0" smtClean="0"/>
              <a:t>5.</a:t>
            </a:r>
            <a:r>
              <a:rPr lang="zh-CN" altLang="zh-CN" dirty="0" smtClean="0"/>
              <a:t>影响</a:t>
            </a:r>
            <a:r>
              <a:rPr lang="zh-CN" altLang="zh-CN" dirty="0"/>
              <a:t>城市的区位因素</a:t>
            </a:r>
            <a:endParaRPr lang="zh-CN" altLang="zh-CN" dirty="0"/>
          </a:p>
        </p:txBody>
      </p:sp>
      <p:pic>
        <p:nvPicPr>
          <p:cNvPr id="9218" name="Picture 2" descr="98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923" y="1656582"/>
            <a:ext cx="6292799" cy="4275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文本框 100"/>
          <p:cNvSpPr txBox="1">
            <a:spLocks noChangeArrowheads="1"/>
          </p:cNvSpPr>
          <p:nvPr/>
        </p:nvSpPr>
        <p:spPr bwMode="auto">
          <a:xfrm>
            <a:off x="695400" y="1383301"/>
            <a:ext cx="10631350" cy="1190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54330" indent="-35433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marL="0" indent="0" algn="just" fontAlgn="base">
              <a:lnSpc>
                <a:spcPct val="140000"/>
              </a:lnSpc>
              <a:spcBef>
                <a:spcPct val="0"/>
              </a:spcBef>
              <a:tabLst>
                <a:tab pos="2250440" algn="l"/>
              </a:tabLst>
            </a:pPr>
            <a:r>
              <a:rPr lang="en-US" altLang="zh-CN" sz="2700" kern="100" dirty="0">
                <a:solidFill>
                  <a:prstClr val="black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/>
              </a:rPr>
              <a:t>(2016•</a:t>
            </a:r>
            <a:r>
              <a:rPr lang="zh-CN" altLang="en-US" sz="2700" kern="100" dirty="0">
                <a:solidFill>
                  <a:prstClr val="black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/>
              </a:rPr>
              <a:t>黄冈高一检测</a:t>
            </a:r>
            <a:r>
              <a:rPr lang="en-US" altLang="zh-CN" sz="2700" kern="100" dirty="0">
                <a:solidFill>
                  <a:prstClr val="black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/>
              </a:rPr>
              <a:t>)</a:t>
            </a:r>
            <a:r>
              <a:rPr lang="zh-CN" altLang="en-US" sz="2700" kern="100" dirty="0">
                <a:solidFill>
                  <a:prstClr val="black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/>
              </a:rPr>
              <a:t>下图为</a:t>
            </a:r>
            <a:r>
              <a:rPr lang="zh-CN" altLang="en-US" sz="2700" kern="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/>
              </a:rPr>
              <a:t>“</a:t>
            </a:r>
            <a:r>
              <a:rPr lang="zh-CN" altLang="en-US" sz="2700" kern="100" dirty="0">
                <a:solidFill>
                  <a:prstClr val="black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/>
              </a:rPr>
              <a:t>甲、乙、丙三个服务中心的服务范围示意图</a:t>
            </a:r>
            <a:r>
              <a:rPr lang="zh-CN" altLang="en-US" sz="2700" kern="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/>
              </a:rPr>
              <a:t>”</a:t>
            </a:r>
            <a:r>
              <a:rPr lang="zh-CN" altLang="en-US" sz="2700" kern="100" dirty="0">
                <a:solidFill>
                  <a:prstClr val="black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/>
              </a:rPr>
              <a:t>。读图完成</a:t>
            </a:r>
            <a:r>
              <a:rPr lang="en-US" altLang="zh-CN" sz="2700" kern="100" dirty="0">
                <a:solidFill>
                  <a:prstClr val="black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/>
              </a:rPr>
              <a:t>1</a:t>
            </a:r>
            <a:r>
              <a:rPr lang="zh-CN" altLang="en-US" sz="2700" kern="100" dirty="0">
                <a:solidFill>
                  <a:prstClr val="black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/>
              </a:rPr>
              <a:t>～</a:t>
            </a:r>
            <a:r>
              <a:rPr lang="en-US" altLang="zh-CN" sz="2700" kern="100" dirty="0">
                <a:solidFill>
                  <a:prstClr val="black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/>
              </a:rPr>
              <a:t>2</a:t>
            </a:r>
            <a:r>
              <a:rPr lang="zh-CN" altLang="en-US" sz="2700" kern="100" dirty="0">
                <a:solidFill>
                  <a:prstClr val="black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/>
              </a:rPr>
              <a:t>题。</a:t>
            </a:r>
            <a:endParaRPr lang="zh-CN" altLang="zh-CN" sz="2700" kern="100" dirty="0">
              <a:solidFill>
                <a:prstClr val="black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Courier New" panose="0207030902020502040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217275" y="6400800"/>
            <a:ext cx="976313" cy="461963"/>
          </a:xfrm>
          <a:prstGeom prst="rect">
            <a:avLst/>
          </a:prstGeom>
          <a:solidFill>
            <a:srgbClr val="B4C7E7"/>
          </a:solidFill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答案</a:t>
            </a:r>
            <a:endParaRPr lang="zh-CN" altLang="en-US" sz="3200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00"/>
          <p:cNvSpPr txBox="1">
            <a:spLocks noChangeArrowheads="1"/>
          </p:cNvSpPr>
          <p:nvPr/>
        </p:nvSpPr>
        <p:spPr bwMode="auto">
          <a:xfrm>
            <a:off x="623871" y="2535959"/>
            <a:ext cx="8352449" cy="3582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54330" indent="-35433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marL="0" indent="0"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700" kern="100" dirty="0" smtClean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1.</a:t>
            </a:r>
            <a:r>
              <a:rPr lang="zh-CN" altLang="en-US" sz="2700" kern="100" dirty="0" smtClean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下列</a:t>
            </a:r>
            <a:r>
              <a:rPr lang="zh-CN" altLang="en-US" sz="2700" kern="100" dirty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商业部门与图中服务中心甲、乙、丙的服务职能依次对应正确的</a:t>
            </a:r>
            <a:r>
              <a:rPr lang="zh-CN" altLang="en-US" sz="2700" kern="100" dirty="0" smtClean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是</a:t>
            </a:r>
            <a:endParaRPr lang="en-US" altLang="zh-CN" sz="2700" kern="100" dirty="0">
              <a:solidFill>
                <a:prstClr val="black"/>
              </a:solidFill>
              <a:latin typeface="Times New Roman" panose="02020603050405020304" pitchFamily="18" charset="0"/>
              <a:cs typeface="Courier New" panose="02070309020205020404"/>
            </a:endParaRPr>
          </a:p>
          <a:p>
            <a:pPr marL="0" indent="0"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700" kern="100" dirty="0" smtClean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A.</a:t>
            </a:r>
            <a:r>
              <a:rPr lang="zh-CN" altLang="en-US" sz="2700" kern="100" dirty="0" smtClean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汽车</a:t>
            </a:r>
            <a:r>
              <a:rPr lang="zh-CN" altLang="en-US" sz="2700" kern="100" dirty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销售、珠宝商行、星级宾馆</a:t>
            </a:r>
            <a:endParaRPr lang="zh-CN" altLang="en-US" sz="2700" kern="100" dirty="0">
              <a:solidFill>
                <a:prstClr val="black"/>
              </a:solidFill>
              <a:latin typeface="Times New Roman" panose="02020603050405020304" pitchFamily="18" charset="0"/>
              <a:cs typeface="Courier New" panose="02070309020205020404"/>
            </a:endParaRPr>
          </a:p>
          <a:p>
            <a:pPr marL="0" indent="0"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700" kern="100" dirty="0" smtClean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B.</a:t>
            </a:r>
            <a:r>
              <a:rPr lang="zh-CN" altLang="en-US" sz="2700" kern="100" dirty="0" smtClean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高档</a:t>
            </a:r>
            <a:r>
              <a:rPr lang="zh-CN" altLang="en-US" sz="2700" kern="100" dirty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电器、早点铺、星级宾馆</a:t>
            </a:r>
            <a:endParaRPr lang="zh-CN" altLang="en-US" sz="2700" kern="100" dirty="0">
              <a:solidFill>
                <a:prstClr val="black"/>
              </a:solidFill>
              <a:latin typeface="Times New Roman" panose="02020603050405020304" pitchFamily="18" charset="0"/>
              <a:cs typeface="Courier New" panose="02070309020205020404"/>
            </a:endParaRPr>
          </a:p>
          <a:p>
            <a:pPr marL="0" indent="0"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700" kern="100" dirty="0" smtClean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C.</a:t>
            </a:r>
            <a:r>
              <a:rPr lang="zh-CN" altLang="en-US" sz="2700" kern="100" dirty="0" smtClean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早点</a:t>
            </a:r>
            <a:r>
              <a:rPr lang="zh-CN" altLang="en-US" sz="2700" kern="100" dirty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铺、星级宾馆、家用电器</a:t>
            </a:r>
            <a:endParaRPr lang="zh-CN" altLang="en-US" sz="2700" kern="100" dirty="0">
              <a:solidFill>
                <a:prstClr val="black"/>
              </a:solidFill>
              <a:latin typeface="Times New Roman" panose="02020603050405020304" pitchFamily="18" charset="0"/>
              <a:cs typeface="Courier New" panose="02070309020205020404"/>
            </a:endParaRPr>
          </a:p>
          <a:p>
            <a:pPr marL="0" indent="0"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700" kern="100" dirty="0" smtClean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D.</a:t>
            </a:r>
            <a:r>
              <a:rPr lang="zh-CN" altLang="en-US" sz="2700" kern="100" dirty="0" smtClean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星级</a:t>
            </a:r>
            <a:r>
              <a:rPr lang="zh-CN" altLang="en-US" sz="2700" kern="100" dirty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宾馆、家用电器、早点铺</a:t>
            </a:r>
            <a:endParaRPr lang="zh-CN" altLang="en-US" sz="2700" kern="100" dirty="0">
              <a:solidFill>
                <a:prstClr val="black"/>
              </a:solidFill>
              <a:latin typeface="Times New Roman" panose="02020603050405020304" pitchFamily="18" charset="0"/>
              <a:cs typeface="Courier New" panose="02070309020205020404"/>
            </a:endParaRPr>
          </a:p>
        </p:txBody>
      </p:sp>
      <p:sp>
        <p:nvSpPr>
          <p:cNvPr id="11" name="任意多边形 10"/>
          <p:cNvSpPr/>
          <p:nvPr/>
        </p:nvSpPr>
        <p:spPr>
          <a:xfrm rot="21062554">
            <a:off x="524566" y="5501559"/>
            <a:ext cx="738187" cy="430213"/>
          </a:xfrm>
          <a:custGeom>
            <a:avLst/>
            <a:gdLst>
              <a:gd name="connsiteX0" fmla="*/ 0 w 1875453"/>
              <a:gd name="connsiteY0" fmla="*/ 587828 h 1166326"/>
              <a:gd name="connsiteX1" fmla="*/ 279918 w 1875453"/>
              <a:gd name="connsiteY1" fmla="*/ 354563 h 1166326"/>
              <a:gd name="connsiteX2" fmla="*/ 755779 w 1875453"/>
              <a:gd name="connsiteY2" fmla="*/ 895738 h 1166326"/>
              <a:gd name="connsiteX3" fmla="*/ 1866122 w 1875453"/>
              <a:gd name="connsiteY3" fmla="*/ 0 h 1166326"/>
              <a:gd name="connsiteX4" fmla="*/ 1875453 w 1875453"/>
              <a:gd name="connsiteY4" fmla="*/ 111967 h 1166326"/>
              <a:gd name="connsiteX5" fmla="*/ 793102 w 1875453"/>
              <a:gd name="connsiteY5" fmla="*/ 1166326 h 1166326"/>
              <a:gd name="connsiteX6" fmla="*/ 289249 w 1875453"/>
              <a:gd name="connsiteY6" fmla="*/ 541175 h 1166326"/>
              <a:gd name="connsiteX7" fmla="*/ 0 w 1875453"/>
              <a:gd name="connsiteY7" fmla="*/ 587828 h 1166326"/>
              <a:gd name="connsiteX0-1" fmla="*/ 0 w 1875453"/>
              <a:gd name="connsiteY0-2" fmla="*/ 587828 h 1166326"/>
              <a:gd name="connsiteX1-3" fmla="*/ 279918 w 1875453"/>
              <a:gd name="connsiteY1-4" fmla="*/ 354563 h 1166326"/>
              <a:gd name="connsiteX2-5" fmla="*/ 755779 w 1875453"/>
              <a:gd name="connsiteY2-6" fmla="*/ 895738 h 1166326"/>
              <a:gd name="connsiteX3-7" fmla="*/ 1866122 w 1875453"/>
              <a:gd name="connsiteY3-8" fmla="*/ 0 h 1166326"/>
              <a:gd name="connsiteX4-9" fmla="*/ 1875453 w 1875453"/>
              <a:gd name="connsiteY4-10" fmla="*/ 111967 h 1166326"/>
              <a:gd name="connsiteX5-11" fmla="*/ 699795 w 1875453"/>
              <a:gd name="connsiteY5-12" fmla="*/ 1166326 h 1166326"/>
              <a:gd name="connsiteX6-13" fmla="*/ 289249 w 1875453"/>
              <a:gd name="connsiteY6-14" fmla="*/ 541175 h 1166326"/>
              <a:gd name="connsiteX7-15" fmla="*/ 0 w 1875453"/>
              <a:gd name="connsiteY7-16" fmla="*/ 587828 h 1166326"/>
              <a:gd name="connsiteX0-17" fmla="*/ 0 w 2043404"/>
              <a:gd name="connsiteY0-18" fmla="*/ 587828 h 1166326"/>
              <a:gd name="connsiteX1-19" fmla="*/ 279918 w 2043404"/>
              <a:gd name="connsiteY1-20" fmla="*/ 354563 h 1166326"/>
              <a:gd name="connsiteX2-21" fmla="*/ 755779 w 2043404"/>
              <a:gd name="connsiteY2-22" fmla="*/ 895738 h 1166326"/>
              <a:gd name="connsiteX3-23" fmla="*/ 1866122 w 2043404"/>
              <a:gd name="connsiteY3-24" fmla="*/ 0 h 1166326"/>
              <a:gd name="connsiteX4-25" fmla="*/ 2043404 w 2043404"/>
              <a:gd name="connsiteY4-26" fmla="*/ 9330 h 1166326"/>
              <a:gd name="connsiteX5-27" fmla="*/ 699795 w 2043404"/>
              <a:gd name="connsiteY5-28" fmla="*/ 1166326 h 1166326"/>
              <a:gd name="connsiteX6-29" fmla="*/ 289249 w 2043404"/>
              <a:gd name="connsiteY6-30" fmla="*/ 541175 h 1166326"/>
              <a:gd name="connsiteX7-31" fmla="*/ 0 w 2043404"/>
              <a:gd name="connsiteY7-32" fmla="*/ 587828 h 1166326"/>
              <a:gd name="connsiteX0-33" fmla="*/ 0 w 2043404"/>
              <a:gd name="connsiteY0-34" fmla="*/ 615820 h 1194318"/>
              <a:gd name="connsiteX1-35" fmla="*/ 279918 w 2043404"/>
              <a:gd name="connsiteY1-36" fmla="*/ 382555 h 1194318"/>
              <a:gd name="connsiteX2-37" fmla="*/ 755779 w 2043404"/>
              <a:gd name="connsiteY2-38" fmla="*/ 923730 h 1194318"/>
              <a:gd name="connsiteX3-39" fmla="*/ 1978090 w 2043404"/>
              <a:gd name="connsiteY3-40" fmla="*/ 0 h 1194318"/>
              <a:gd name="connsiteX4-41" fmla="*/ 2043404 w 2043404"/>
              <a:gd name="connsiteY4-42" fmla="*/ 37322 h 1194318"/>
              <a:gd name="connsiteX5-43" fmla="*/ 699795 w 2043404"/>
              <a:gd name="connsiteY5-44" fmla="*/ 1194318 h 1194318"/>
              <a:gd name="connsiteX6-45" fmla="*/ 289249 w 2043404"/>
              <a:gd name="connsiteY6-46" fmla="*/ 569167 h 1194318"/>
              <a:gd name="connsiteX7-47" fmla="*/ 0 w 2043404"/>
              <a:gd name="connsiteY7-48" fmla="*/ 615820 h 1194318"/>
              <a:gd name="connsiteX0-49" fmla="*/ 0 w 2043404"/>
              <a:gd name="connsiteY0-50" fmla="*/ 615820 h 1194318"/>
              <a:gd name="connsiteX1-51" fmla="*/ 279918 w 2043404"/>
              <a:gd name="connsiteY1-52" fmla="*/ 382555 h 1194318"/>
              <a:gd name="connsiteX2-53" fmla="*/ 755779 w 2043404"/>
              <a:gd name="connsiteY2-54" fmla="*/ 923730 h 1194318"/>
              <a:gd name="connsiteX3-55" fmla="*/ 1978090 w 2043404"/>
              <a:gd name="connsiteY3-56" fmla="*/ 0 h 1194318"/>
              <a:gd name="connsiteX4-57" fmla="*/ 2043404 w 2043404"/>
              <a:gd name="connsiteY4-58" fmla="*/ 37322 h 1194318"/>
              <a:gd name="connsiteX5-59" fmla="*/ 699795 w 2043404"/>
              <a:gd name="connsiteY5-60" fmla="*/ 1194318 h 1194318"/>
              <a:gd name="connsiteX6-61" fmla="*/ 205274 w 2043404"/>
              <a:gd name="connsiteY6-62" fmla="*/ 559836 h 1194318"/>
              <a:gd name="connsiteX7-63" fmla="*/ 0 w 2043404"/>
              <a:gd name="connsiteY7-64" fmla="*/ 615820 h 11943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043404" h="1194318">
                <a:moveTo>
                  <a:pt x="0" y="615820"/>
                </a:moveTo>
                <a:lnTo>
                  <a:pt x="279918" y="382555"/>
                </a:lnTo>
                <a:lnTo>
                  <a:pt x="755779" y="923730"/>
                </a:lnTo>
                <a:lnTo>
                  <a:pt x="1978090" y="0"/>
                </a:lnTo>
                <a:lnTo>
                  <a:pt x="2043404" y="37322"/>
                </a:lnTo>
                <a:lnTo>
                  <a:pt x="699795" y="1194318"/>
                </a:lnTo>
                <a:lnTo>
                  <a:pt x="205274" y="559836"/>
                </a:lnTo>
                <a:lnTo>
                  <a:pt x="0" y="61582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10242" name="Picture 2" descr="99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320" y="2492896"/>
            <a:ext cx="2217726" cy="2063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639680" y="4"/>
            <a:ext cx="2377440" cy="7556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320" b="1" i="0" u="none" strike="noStrike" kern="1200" cap="none" spc="0" normalizeH="0" baseline="0" noProof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印度孟买</a:t>
            </a:r>
            <a:endParaRPr kumimoji="1" lang="zh-CN" altLang="en-US" sz="4320" b="1" i="0" u="none" strike="noStrike" kern="1200" cap="none" spc="0" normalizeH="0" baseline="0" noProof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chemeClr val="tx1"/>
              </a:solidFill>
              <a:effectLst>
                <a:outerShdw blurRad="50800" algn="tl" rotWithShape="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217275" y="6400800"/>
            <a:ext cx="976313" cy="461963"/>
          </a:xfrm>
          <a:prstGeom prst="rect">
            <a:avLst/>
          </a:prstGeom>
          <a:solidFill>
            <a:srgbClr val="B4C7E7"/>
          </a:solidFill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答案</a:t>
            </a:r>
            <a:endParaRPr lang="zh-CN" altLang="en-US" sz="3200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00"/>
          <p:cNvSpPr txBox="1">
            <a:spLocks noChangeArrowheads="1"/>
          </p:cNvSpPr>
          <p:nvPr/>
        </p:nvSpPr>
        <p:spPr bwMode="auto">
          <a:xfrm>
            <a:off x="695400" y="2554813"/>
            <a:ext cx="8313693" cy="3249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54330" indent="-35433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marL="0" indent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kern="100" dirty="0" smtClean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2.</a:t>
            </a:r>
            <a:r>
              <a:rPr lang="zh-CN" altLang="en-US" sz="2800" kern="100" dirty="0" smtClean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对</a:t>
            </a:r>
            <a:r>
              <a:rPr lang="zh-CN" altLang="en-US" sz="2800" kern="100" dirty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图中甲、乙、丙三个服务中心的说法，正确的</a:t>
            </a:r>
            <a:r>
              <a:rPr lang="zh-CN" altLang="en-US" sz="2800" kern="100" dirty="0" smtClean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是</a:t>
            </a:r>
            <a:endParaRPr lang="en-US" altLang="zh-CN" sz="2800" kern="100" dirty="0">
              <a:solidFill>
                <a:prstClr val="black"/>
              </a:solidFill>
              <a:latin typeface="Times New Roman" panose="02020603050405020304" pitchFamily="18" charset="0"/>
              <a:cs typeface="Courier New" panose="02070309020205020404"/>
            </a:endParaRPr>
          </a:p>
          <a:p>
            <a:pPr marL="0" indent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kern="100" dirty="0" smtClean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A.</a:t>
            </a:r>
            <a:r>
              <a:rPr lang="zh-CN" altLang="en-US" sz="2800" kern="100" dirty="0" smtClean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甲</a:t>
            </a:r>
            <a:r>
              <a:rPr lang="zh-CN" altLang="en-US" sz="2800" kern="100" dirty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服务中心的服务级别高、服务种类少</a:t>
            </a:r>
            <a:endParaRPr lang="zh-CN" altLang="en-US" sz="2800" kern="100" dirty="0">
              <a:solidFill>
                <a:prstClr val="black"/>
              </a:solidFill>
              <a:latin typeface="Times New Roman" panose="02020603050405020304" pitchFamily="18" charset="0"/>
              <a:cs typeface="Courier New" panose="02070309020205020404"/>
            </a:endParaRPr>
          </a:p>
          <a:p>
            <a:pPr marL="0" indent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kern="100" dirty="0" smtClean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B.</a:t>
            </a:r>
            <a:r>
              <a:rPr lang="zh-CN" altLang="en-US" sz="2800" kern="100" dirty="0" smtClean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乙</a:t>
            </a:r>
            <a:r>
              <a:rPr lang="zh-CN" altLang="en-US" sz="2800" kern="100" dirty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服务中心提供的商品货物种类最多</a:t>
            </a:r>
            <a:endParaRPr lang="zh-CN" altLang="en-US" sz="2800" kern="100" dirty="0">
              <a:solidFill>
                <a:prstClr val="black"/>
              </a:solidFill>
              <a:latin typeface="Times New Roman" panose="02020603050405020304" pitchFamily="18" charset="0"/>
              <a:cs typeface="Courier New" panose="02070309020205020404"/>
            </a:endParaRPr>
          </a:p>
          <a:p>
            <a:pPr marL="0" indent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kern="100" dirty="0" smtClean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C.</a:t>
            </a:r>
            <a:r>
              <a:rPr lang="zh-CN" altLang="en-US" sz="2800" kern="100" dirty="0" smtClean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丙</a:t>
            </a:r>
            <a:r>
              <a:rPr lang="zh-CN" altLang="en-US" sz="2800" kern="100" dirty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服务中心的服务级别低、服务种类少</a:t>
            </a:r>
            <a:endParaRPr lang="zh-CN" altLang="en-US" sz="2800" kern="100" dirty="0">
              <a:solidFill>
                <a:prstClr val="black"/>
              </a:solidFill>
              <a:latin typeface="Times New Roman" panose="02020603050405020304" pitchFamily="18" charset="0"/>
              <a:cs typeface="Courier New" panose="02070309020205020404"/>
            </a:endParaRPr>
          </a:p>
          <a:p>
            <a:pPr marL="0" indent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kern="100" dirty="0" smtClean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D.</a:t>
            </a:r>
            <a:r>
              <a:rPr lang="zh-CN" altLang="en-US" sz="2800" kern="100" dirty="0" smtClean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三</a:t>
            </a:r>
            <a:r>
              <a:rPr lang="zh-CN" altLang="en-US" sz="2800" kern="100" dirty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个服务中心的服务级别和种类相同</a:t>
            </a:r>
            <a:endParaRPr lang="zh-CN" altLang="en-US" sz="2800" kern="100" dirty="0">
              <a:solidFill>
                <a:prstClr val="black"/>
              </a:solidFill>
              <a:latin typeface="Times New Roman" panose="02020603050405020304" pitchFamily="18" charset="0"/>
              <a:cs typeface="Courier New" panose="02070309020205020404"/>
            </a:endParaRPr>
          </a:p>
        </p:txBody>
      </p:sp>
      <p:sp>
        <p:nvSpPr>
          <p:cNvPr id="11" name="任意多边形 10"/>
          <p:cNvSpPr/>
          <p:nvPr/>
        </p:nvSpPr>
        <p:spPr>
          <a:xfrm rot="21062554">
            <a:off x="648302" y="4672134"/>
            <a:ext cx="738187" cy="430213"/>
          </a:xfrm>
          <a:custGeom>
            <a:avLst/>
            <a:gdLst>
              <a:gd name="connsiteX0" fmla="*/ 0 w 1875453"/>
              <a:gd name="connsiteY0" fmla="*/ 587828 h 1166326"/>
              <a:gd name="connsiteX1" fmla="*/ 279918 w 1875453"/>
              <a:gd name="connsiteY1" fmla="*/ 354563 h 1166326"/>
              <a:gd name="connsiteX2" fmla="*/ 755779 w 1875453"/>
              <a:gd name="connsiteY2" fmla="*/ 895738 h 1166326"/>
              <a:gd name="connsiteX3" fmla="*/ 1866122 w 1875453"/>
              <a:gd name="connsiteY3" fmla="*/ 0 h 1166326"/>
              <a:gd name="connsiteX4" fmla="*/ 1875453 w 1875453"/>
              <a:gd name="connsiteY4" fmla="*/ 111967 h 1166326"/>
              <a:gd name="connsiteX5" fmla="*/ 793102 w 1875453"/>
              <a:gd name="connsiteY5" fmla="*/ 1166326 h 1166326"/>
              <a:gd name="connsiteX6" fmla="*/ 289249 w 1875453"/>
              <a:gd name="connsiteY6" fmla="*/ 541175 h 1166326"/>
              <a:gd name="connsiteX7" fmla="*/ 0 w 1875453"/>
              <a:gd name="connsiteY7" fmla="*/ 587828 h 1166326"/>
              <a:gd name="connsiteX0-1" fmla="*/ 0 w 1875453"/>
              <a:gd name="connsiteY0-2" fmla="*/ 587828 h 1166326"/>
              <a:gd name="connsiteX1-3" fmla="*/ 279918 w 1875453"/>
              <a:gd name="connsiteY1-4" fmla="*/ 354563 h 1166326"/>
              <a:gd name="connsiteX2-5" fmla="*/ 755779 w 1875453"/>
              <a:gd name="connsiteY2-6" fmla="*/ 895738 h 1166326"/>
              <a:gd name="connsiteX3-7" fmla="*/ 1866122 w 1875453"/>
              <a:gd name="connsiteY3-8" fmla="*/ 0 h 1166326"/>
              <a:gd name="connsiteX4-9" fmla="*/ 1875453 w 1875453"/>
              <a:gd name="connsiteY4-10" fmla="*/ 111967 h 1166326"/>
              <a:gd name="connsiteX5-11" fmla="*/ 699795 w 1875453"/>
              <a:gd name="connsiteY5-12" fmla="*/ 1166326 h 1166326"/>
              <a:gd name="connsiteX6-13" fmla="*/ 289249 w 1875453"/>
              <a:gd name="connsiteY6-14" fmla="*/ 541175 h 1166326"/>
              <a:gd name="connsiteX7-15" fmla="*/ 0 w 1875453"/>
              <a:gd name="connsiteY7-16" fmla="*/ 587828 h 1166326"/>
              <a:gd name="connsiteX0-17" fmla="*/ 0 w 2043404"/>
              <a:gd name="connsiteY0-18" fmla="*/ 587828 h 1166326"/>
              <a:gd name="connsiteX1-19" fmla="*/ 279918 w 2043404"/>
              <a:gd name="connsiteY1-20" fmla="*/ 354563 h 1166326"/>
              <a:gd name="connsiteX2-21" fmla="*/ 755779 w 2043404"/>
              <a:gd name="connsiteY2-22" fmla="*/ 895738 h 1166326"/>
              <a:gd name="connsiteX3-23" fmla="*/ 1866122 w 2043404"/>
              <a:gd name="connsiteY3-24" fmla="*/ 0 h 1166326"/>
              <a:gd name="connsiteX4-25" fmla="*/ 2043404 w 2043404"/>
              <a:gd name="connsiteY4-26" fmla="*/ 9330 h 1166326"/>
              <a:gd name="connsiteX5-27" fmla="*/ 699795 w 2043404"/>
              <a:gd name="connsiteY5-28" fmla="*/ 1166326 h 1166326"/>
              <a:gd name="connsiteX6-29" fmla="*/ 289249 w 2043404"/>
              <a:gd name="connsiteY6-30" fmla="*/ 541175 h 1166326"/>
              <a:gd name="connsiteX7-31" fmla="*/ 0 w 2043404"/>
              <a:gd name="connsiteY7-32" fmla="*/ 587828 h 1166326"/>
              <a:gd name="connsiteX0-33" fmla="*/ 0 w 2043404"/>
              <a:gd name="connsiteY0-34" fmla="*/ 615820 h 1194318"/>
              <a:gd name="connsiteX1-35" fmla="*/ 279918 w 2043404"/>
              <a:gd name="connsiteY1-36" fmla="*/ 382555 h 1194318"/>
              <a:gd name="connsiteX2-37" fmla="*/ 755779 w 2043404"/>
              <a:gd name="connsiteY2-38" fmla="*/ 923730 h 1194318"/>
              <a:gd name="connsiteX3-39" fmla="*/ 1978090 w 2043404"/>
              <a:gd name="connsiteY3-40" fmla="*/ 0 h 1194318"/>
              <a:gd name="connsiteX4-41" fmla="*/ 2043404 w 2043404"/>
              <a:gd name="connsiteY4-42" fmla="*/ 37322 h 1194318"/>
              <a:gd name="connsiteX5-43" fmla="*/ 699795 w 2043404"/>
              <a:gd name="connsiteY5-44" fmla="*/ 1194318 h 1194318"/>
              <a:gd name="connsiteX6-45" fmla="*/ 289249 w 2043404"/>
              <a:gd name="connsiteY6-46" fmla="*/ 569167 h 1194318"/>
              <a:gd name="connsiteX7-47" fmla="*/ 0 w 2043404"/>
              <a:gd name="connsiteY7-48" fmla="*/ 615820 h 1194318"/>
              <a:gd name="connsiteX0-49" fmla="*/ 0 w 2043404"/>
              <a:gd name="connsiteY0-50" fmla="*/ 615820 h 1194318"/>
              <a:gd name="connsiteX1-51" fmla="*/ 279918 w 2043404"/>
              <a:gd name="connsiteY1-52" fmla="*/ 382555 h 1194318"/>
              <a:gd name="connsiteX2-53" fmla="*/ 755779 w 2043404"/>
              <a:gd name="connsiteY2-54" fmla="*/ 923730 h 1194318"/>
              <a:gd name="connsiteX3-55" fmla="*/ 1978090 w 2043404"/>
              <a:gd name="connsiteY3-56" fmla="*/ 0 h 1194318"/>
              <a:gd name="connsiteX4-57" fmla="*/ 2043404 w 2043404"/>
              <a:gd name="connsiteY4-58" fmla="*/ 37322 h 1194318"/>
              <a:gd name="connsiteX5-59" fmla="*/ 699795 w 2043404"/>
              <a:gd name="connsiteY5-60" fmla="*/ 1194318 h 1194318"/>
              <a:gd name="connsiteX6-61" fmla="*/ 205274 w 2043404"/>
              <a:gd name="connsiteY6-62" fmla="*/ 559836 h 1194318"/>
              <a:gd name="connsiteX7-63" fmla="*/ 0 w 2043404"/>
              <a:gd name="connsiteY7-64" fmla="*/ 615820 h 11943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043404" h="1194318">
                <a:moveTo>
                  <a:pt x="0" y="615820"/>
                </a:moveTo>
                <a:lnTo>
                  <a:pt x="279918" y="382555"/>
                </a:lnTo>
                <a:lnTo>
                  <a:pt x="755779" y="923730"/>
                </a:lnTo>
                <a:lnTo>
                  <a:pt x="1978090" y="0"/>
                </a:lnTo>
                <a:lnTo>
                  <a:pt x="2043404" y="37322"/>
                </a:lnTo>
                <a:lnTo>
                  <a:pt x="699795" y="1194318"/>
                </a:lnTo>
                <a:lnTo>
                  <a:pt x="205274" y="559836"/>
                </a:lnTo>
                <a:lnTo>
                  <a:pt x="0" y="61582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文本框 100"/>
          <p:cNvSpPr txBox="1">
            <a:spLocks noChangeArrowheads="1"/>
          </p:cNvSpPr>
          <p:nvPr/>
        </p:nvSpPr>
        <p:spPr bwMode="auto">
          <a:xfrm>
            <a:off x="695400" y="1383301"/>
            <a:ext cx="10631350" cy="1190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54330" indent="-35433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marL="0" indent="0" algn="just" fontAlgn="base">
              <a:lnSpc>
                <a:spcPct val="140000"/>
              </a:lnSpc>
              <a:spcBef>
                <a:spcPct val="0"/>
              </a:spcBef>
              <a:tabLst>
                <a:tab pos="2250440" algn="l"/>
              </a:tabLst>
            </a:pPr>
            <a:r>
              <a:rPr lang="en-US" altLang="zh-CN" sz="2700" kern="100" dirty="0">
                <a:solidFill>
                  <a:prstClr val="black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/>
              </a:rPr>
              <a:t>(2016•</a:t>
            </a:r>
            <a:r>
              <a:rPr lang="zh-CN" altLang="en-US" sz="2700" kern="100" dirty="0">
                <a:solidFill>
                  <a:prstClr val="black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/>
              </a:rPr>
              <a:t>黄冈高一检测</a:t>
            </a:r>
            <a:r>
              <a:rPr lang="en-US" altLang="zh-CN" sz="2700" kern="100" dirty="0">
                <a:solidFill>
                  <a:prstClr val="black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/>
              </a:rPr>
              <a:t>)</a:t>
            </a:r>
            <a:r>
              <a:rPr lang="zh-CN" altLang="en-US" sz="2700" kern="100" dirty="0">
                <a:solidFill>
                  <a:prstClr val="black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/>
              </a:rPr>
              <a:t>下图为</a:t>
            </a:r>
            <a:r>
              <a:rPr lang="zh-CN" altLang="en-US" sz="2700" kern="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/>
              </a:rPr>
              <a:t>“</a:t>
            </a:r>
            <a:r>
              <a:rPr lang="zh-CN" altLang="en-US" sz="2700" kern="100" dirty="0">
                <a:solidFill>
                  <a:prstClr val="black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/>
              </a:rPr>
              <a:t>甲、乙、丙三个服务中心的服务范围示意图</a:t>
            </a:r>
            <a:r>
              <a:rPr lang="zh-CN" altLang="en-US" sz="2700" kern="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/>
              </a:rPr>
              <a:t>”</a:t>
            </a:r>
            <a:r>
              <a:rPr lang="zh-CN" altLang="en-US" sz="2700" kern="100" dirty="0">
                <a:solidFill>
                  <a:prstClr val="black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/>
              </a:rPr>
              <a:t>。读图完成</a:t>
            </a:r>
            <a:r>
              <a:rPr lang="en-US" altLang="zh-CN" sz="2700" kern="100" dirty="0">
                <a:solidFill>
                  <a:prstClr val="black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/>
              </a:rPr>
              <a:t>1</a:t>
            </a:r>
            <a:r>
              <a:rPr lang="zh-CN" altLang="en-US" sz="2700" kern="100" dirty="0">
                <a:solidFill>
                  <a:prstClr val="black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/>
              </a:rPr>
              <a:t>～</a:t>
            </a:r>
            <a:r>
              <a:rPr lang="en-US" altLang="zh-CN" sz="2700" kern="100" dirty="0">
                <a:solidFill>
                  <a:prstClr val="black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/>
              </a:rPr>
              <a:t>2</a:t>
            </a:r>
            <a:r>
              <a:rPr lang="zh-CN" altLang="en-US" sz="2700" kern="100" dirty="0">
                <a:solidFill>
                  <a:prstClr val="black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/>
              </a:rPr>
              <a:t>题。</a:t>
            </a:r>
            <a:endParaRPr lang="zh-CN" altLang="zh-CN" sz="2700" kern="100" dirty="0">
              <a:solidFill>
                <a:prstClr val="black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Courier New" panose="02070309020205020404"/>
            </a:endParaRPr>
          </a:p>
        </p:txBody>
      </p:sp>
      <p:pic>
        <p:nvPicPr>
          <p:cNvPr id="8" name="Picture 2" descr="99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320" y="2492896"/>
            <a:ext cx="2217726" cy="2063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6562" name="五边形 5"/>
          <p:cNvSpPr/>
          <p:nvPr/>
        </p:nvSpPr>
        <p:spPr>
          <a:xfrm>
            <a:off x="609600" y="320040"/>
            <a:ext cx="4276726" cy="790576"/>
          </a:xfrm>
          <a:prstGeom prst="homePlate">
            <a:avLst>
              <a:gd name="adj" fmla="val 112700"/>
            </a:avLst>
          </a:prstGeom>
          <a:gradFill rotWithShape="1">
            <a:gsLst>
              <a:gs pos="0">
                <a:srgbClr val="0070C0"/>
              </a:gs>
              <a:gs pos="100000">
                <a:srgbClr val="002060"/>
              </a:gs>
            </a:gsLst>
            <a:path path="rect">
              <a:fillToRect l="50000" t="50000" r="50000" b="50000"/>
            </a:path>
            <a:tileRect/>
          </a:gra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endParaRPr lang="zh-CN" altLang="zh-CN" sz="2160" dirty="0">
              <a:solidFill>
                <a:srgbClr val="17365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6563" name="椭圆 6"/>
          <p:cNvSpPr/>
          <p:nvPr/>
        </p:nvSpPr>
        <p:spPr>
          <a:xfrm>
            <a:off x="811530" y="594360"/>
            <a:ext cx="346710" cy="289560"/>
          </a:xfrm>
          <a:prstGeom prst="ellipse">
            <a:avLst/>
          </a:prstGeom>
          <a:solidFill>
            <a:srgbClr val="FFF8E0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endParaRPr lang="zh-CN" altLang="zh-CN" sz="2160" dirty="0">
              <a:solidFill>
                <a:srgbClr val="FFFEF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6564" name="标题 3"/>
          <p:cNvSpPr>
            <a:spLocks noGrp="1"/>
          </p:cNvSpPr>
          <p:nvPr>
            <p:ph type="title"/>
          </p:nvPr>
        </p:nvSpPr>
        <p:spPr>
          <a:xfrm>
            <a:off x="1257300" y="320040"/>
            <a:ext cx="3110866" cy="796290"/>
          </a:xfrm>
        </p:spPr>
        <p:txBody>
          <a:bodyPr vert="horz" wrap="square" lIns="109728" tIns="54864" rIns="109728" bIns="54864" anchor="ctr"/>
          <a:p>
            <a:pPr eaLnBrk="1" hangingPunct="1"/>
            <a:r>
              <a:rPr lang="zh-CN" altLang="zh-CN" sz="432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  结</a:t>
            </a:r>
            <a:endParaRPr lang="zh-CN" altLang="zh-CN" sz="432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653" name="直接连接符 4"/>
          <p:cNvSpPr/>
          <p:nvPr/>
        </p:nvSpPr>
        <p:spPr>
          <a:xfrm>
            <a:off x="1706880" y="1863090"/>
            <a:ext cx="2005966" cy="0"/>
          </a:xfrm>
          <a:prstGeom prst="line">
            <a:avLst/>
          </a:prstGeom>
          <a:ln w="19050" cap="flat" cmpd="sng">
            <a:solidFill>
              <a:srgbClr val="0070C0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27654" name="直接连接符 5"/>
          <p:cNvSpPr/>
          <p:nvPr/>
        </p:nvSpPr>
        <p:spPr>
          <a:xfrm flipV="1">
            <a:off x="7101840" y="1861186"/>
            <a:ext cx="1929766" cy="3810"/>
          </a:xfrm>
          <a:prstGeom prst="line">
            <a:avLst/>
          </a:prstGeom>
          <a:ln w="19050" cap="flat" cmpd="sng">
            <a:solidFill>
              <a:srgbClr val="0070C0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27655" name="直接连接符 6"/>
          <p:cNvSpPr/>
          <p:nvPr/>
        </p:nvSpPr>
        <p:spPr>
          <a:xfrm>
            <a:off x="4358640" y="1863090"/>
            <a:ext cx="2015490" cy="0"/>
          </a:xfrm>
          <a:prstGeom prst="line">
            <a:avLst/>
          </a:prstGeom>
          <a:ln w="19050" cap="flat" cmpd="sng">
            <a:solidFill>
              <a:srgbClr val="0070C0"/>
            </a:solidFill>
            <a:prstDash val="solid"/>
            <a:bevel/>
            <a:headEnd type="none" w="med" len="med"/>
            <a:tailEnd type="none" w="med" len="med"/>
          </a:ln>
        </p:spPr>
      </p:sp>
      <p:grpSp>
        <p:nvGrpSpPr>
          <p:cNvPr id="2" name="Group 8"/>
          <p:cNvGrpSpPr/>
          <p:nvPr/>
        </p:nvGrpSpPr>
        <p:grpSpPr>
          <a:xfrm>
            <a:off x="1249680" y="1605916"/>
            <a:ext cx="540994" cy="607695"/>
            <a:chOff x="72008" y="29095"/>
            <a:chExt cx="451087" cy="610251"/>
          </a:xfrm>
        </p:grpSpPr>
        <p:sp>
          <p:nvSpPr>
            <p:cNvPr id="66590" name="椭圆 8"/>
            <p:cNvSpPr/>
            <p:nvPr/>
          </p:nvSpPr>
          <p:spPr>
            <a:xfrm>
              <a:off x="72008" y="72008"/>
              <a:ext cx="432048" cy="432048"/>
            </a:xfrm>
            <a:prstGeom prst="ellipse">
              <a:avLst/>
            </a:prstGeom>
            <a:solidFill>
              <a:srgbClr val="0070C0"/>
            </a:solidFill>
            <a:ln w="25400" cap="flat" cmpd="sng">
              <a:solidFill>
                <a:srgbClr val="0070C0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Tx/>
                <a:buNone/>
              </a:pPr>
              <a:endParaRPr lang="zh-CN" altLang="zh-CN" sz="2160" dirty="0">
                <a:solidFill>
                  <a:srgbClr val="FFFEF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6591" name="TextBox 10"/>
            <p:cNvSpPr/>
            <p:nvPr/>
          </p:nvSpPr>
          <p:spPr>
            <a:xfrm>
              <a:off x="173644" y="29095"/>
              <a:ext cx="349451" cy="610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360" dirty="0">
                  <a:solidFill>
                    <a:schemeClr val="bg1"/>
                  </a:solidFill>
                  <a:latin typeface="华文细黑" panose="02010600040101010101" pitchFamily="2" charset="-122"/>
                  <a:ea typeface="微软雅黑" panose="020B0503020204020204" pitchFamily="34" charset="-122"/>
                  <a:sym typeface="华文细黑" panose="02010600040101010101" pitchFamily="2" charset="-122"/>
                </a:rPr>
                <a:t>1</a:t>
              </a:r>
              <a:endParaRPr lang="zh-CN" altLang="en-US" sz="3360" dirty="0">
                <a:solidFill>
                  <a:schemeClr val="bg1"/>
                </a:solidFill>
                <a:latin typeface="华文细黑" panose="02010600040101010101" pitchFamily="2" charset="-122"/>
                <a:ea typeface="微软雅黑" panose="020B0503020204020204" pitchFamily="34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3" name="Group 12"/>
          <p:cNvGrpSpPr/>
          <p:nvPr/>
        </p:nvGrpSpPr>
        <p:grpSpPr>
          <a:xfrm>
            <a:off x="3810000" y="1600200"/>
            <a:ext cx="518160" cy="607695"/>
            <a:chOff x="72008" y="23750"/>
            <a:chExt cx="432048" cy="608402"/>
          </a:xfrm>
        </p:grpSpPr>
        <p:sp>
          <p:nvSpPr>
            <p:cNvPr id="66588" name="椭圆 12"/>
            <p:cNvSpPr/>
            <p:nvPr/>
          </p:nvSpPr>
          <p:spPr>
            <a:xfrm>
              <a:off x="72008" y="72008"/>
              <a:ext cx="432048" cy="432048"/>
            </a:xfrm>
            <a:prstGeom prst="ellipse">
              <a:avLst/>
            </a:prstGeom>
            <a:solidFill>
              <a:srgbClr val="0070C0"/>
            </a:solidFill>
            <a:ln w="25400" cap="flat" cmpd="sng">
              <a:solidFill>
                <a:srgbClr val="0070C0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Tx/>
                <a:buNone/>
              </a:pPr>
              <a:endParaRPr lang="zh-CN" altLang="zh-CN" sz="2160" dirty="0">
                <a:solidFill>
                  <a:srgbClr val="FFFEF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6589" name="TextBox 14"/>
            <p:cNvSpPr/>
            <p:nvPr/>
          </p:nvSpPr>
          <p:spPr>
            <a:xfrm>
              <a:off x="132175" y="23750"/>
              <a:ext cx="349451" cy="60840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360" dirty="0">
                  <a:solidFill>
                    <a:schemeClr val="bg1"/>
                  </a:solidFill>
                  <a:latin typeface="华文细黑" panose="02010600040101010101" pitchFamily="2" charset="-122"/>
                  <a:ea typeface="微软雅黑" panose="020B0503020204020204" pitchFamily="34" charset="-122"/>
                  <a:sym typeface="华文细黑" panose="02010600040101010101" pitchFamily="2" charset="-122"/>
                </a:rPr>
                <a:t>2</a:t>
              </a:r>
              <a:endParaRPr lang="zh-CN" altLang="en-US" sz="3360" dirty="0">
                <a:solidFill>
                  <a:schemeClr val="bg1"/>
                </a:solidFill>
                <a:latin typeface="华文细黑" panose="02010600040101010101" pitchFamily="2" charset="-122"/>
                <a:ea typeface="微软雅黑" panose="020B0503020204020204" pitchFamily="34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4" name="Group 16"/>
          <p:cNvGrpSpPr/>
          <p:nvPr/>
        </p:nvGrpSpPr>
        <p:grpSpPr>
          <a:xfrm>
            <a:off x="6461760" y="1605916"/>
            <a:ext cx="518160" cy="607695"/>
            <a:chOff x="72008" y="29095"/>
            <a:chExt cx="432048" cy="610251"/>
          </a:xfrm>
        </p:grpSpPr>
        <p:sp>
          <p:nvSpPr>
            <p:cNvPr id="66586" name="椭圆 16"/>
            <p:cNvSpPr/>
            <p:nvPr/>
          </p:nvSpPr>
          <p:spPr>
            <a:xfrm>
              <a:off x="72008" y="72008"/>
              <a:ext cx="432048" cy="432048"/>
            </a:xfrm>
            <a:prstGeom prst="ellipse">
              <a:avLst/>
            </a:prstGeom>
            <a:solidFill>
              <a:srgbClr val="0070C0"/>
            </a:solidFill>
            <a:ln w="25400" cap="flat" cmpd="sng">
              <a:solidFill>
                <a:srgbClr val="0070C0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Tx/>
                <a:buNone/>
              </a:pPr>
              <a:endParaRPr lang="zh-CN" altLang="zh-CN" sz="2160" dirty="0">
                <a:solidFill>
                  <a:srgbClr val="FFFEF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6587" name="TextBox 18"/>
            <p:cNvSpPr/>
            <p:nvPr/>
          </p:nvSpPr>
          <p:spPr>
            <a:xfrm>
              <a:off x="131731" y="29095"/>
              <a:ext cx="349451" cy="610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360" dirty="0">
                  <a:solidFill>
                    <a:schemeClr val="bg1"/>
                  </a:solidFill>
                  <a:latin typeface="华文细黑" panose="02010600040101010101" pitchFamily="2" charset="-122"/>
                  <a:ea typeface="微软雅黑" panose="020B0503020204020204" pitchFamily="34" charset="-122"/>
                  <a:sym typeface="华文细黑" panose="02010600040101010101" pitchFamily="2" charset="-122"/>
                </a:rPr>
                <a:t>3</a:t>
              </a:r>
              <a:endParaRPr lang="zh-CN" altLang="en-US" sz="3360" dirty="0">
                <a:solidFill>
                  <a:schemeClr val="bg1"/>
                </a:solidFill>
                <a:latin typeface="华文细黑" panose="02010600040101010101" pitchFamily="2" charset="-122"/>
                <a:ea typeface="微软雅黑" panose="020B0503020204020204" pitchFamily="34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5" name="Group 20"/>
          <p:cNvGrpSpPr/>
          <p:nvPr/>
        </p:nvGrpSpPr>
        <p:grpSpPr>
          <a:xfrm>
            <a:off x="9113520" y="1602106"/>
            <a:ext cx="518160" cy="607695"/>
            <a:chOff x="72008" y="26422"/>
            <a:chExt cx="432048" cy="608402"/>
          </a:xfrm>
        </p:grpSpPr>
        <p:sp>
          <p:nvSpPr>
            <p:cNvPr id="66584" name="椭圆 20"/>
            <p:cNvSpPr/>
            <p:nvPr/>
          </p:nvSpPr>
          <p:spPr>
            <a:xfrm>
              <a:off x="72008" y="72008"/>
              <a:ext cx="432048" cy="432048"/>
            </a:xfrm>
            <a:prstGeom prst="ellipse">
              <a:avLst/>
            </a:prstGeom>
            <a:solidFill>
              <a:srgbClr val="0070C0"/>
            </a:solidFill>
            <a:ln w="25400" cap="flat" cmpd="sng">
              <a:solidFill>
                <a:srgbClr val="0070C0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Tx/>
                <a:buNone/>
              </a:pPr>
              <a:endParaRPr lang="zh-CN" altLang="zh-CN" sz="2160" dirty="0">
                <a:solidFill>
                  <a:srgbClr val="FFFEF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6585" name="TextBox 22"/>
            <p:cNvSpPr/>
            <p:nvPr/>
          </p:nvSpPr>
          <p:spPr>
            <a:xfrm>
              <a:off x="131383" y="26422"/>
              <a:ext cx="349451" cy="60840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360" dirty="0">
                  <a:solidFill>
                    <a:schemeClr val="bg1"/>
                  </a:solidFill>
                  <a:latin typeface="华文细黑" panose="02010600040101010101" pitchFamily="2" charset="-122"/>
                  <a:ea typeface="微软雅黑" panose="020B0503020204020204" pitchFamily="34" charset="-122"/>
                  <a:sym typeface="华文细黑" panose="02010600040101010101" pitchFamily="2" charset="-122"/>
                </a:rPr>
                <a:t>4</a:t>
              </a:r>
              <a:endParaRPr lang="zh-CN" altLang="en-US" sz="3360" dirty="0">
                <a:solidFill>
                  <a:schemeClr val="bg1"/>
                </a:solidFill>
                <a:latin typeface="华文细黑" panose="02010600040101010101" pitchFamily="2" charset="-122"/>
                <a:ea typeface="微软雅黑" panose="020B0503020204020204" pitchFamily="34" charset="-122"/>
                <a:sym typeface="华文细黑" panose="02010600040101010101" pitchFamily="2" charset="-122"/>
              </a:endParaRPr>
            </a:p>
          </p:txBody>
        </p:sp>
      </p:grpSp>
      <p:sp>
        <p:nvSpPr>
          <p:cNvPr id="27660" name="TextBox 23"/>
          <p:cNvSpPr/>
          <p:nvPr/>
        </p:nvSpPr>
        <p:spPr>
          <a:xfrm>
            <a:off x="1571626" y="2245996"/>
            <a:ext cx="1889760" cy="10509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2880" b="1" dirty="0">
                <a:solidFill>
                  <a:srgbClr val="000000"/>
                </a:solidFill>
                <a:latin typeface="Wingdings" panose="05000000000000000000" pitchFamily="2" charset="2"/>
                <a:ea typeface="微软雅黑" panose="020B0503020204020204" pitchFamily="34" charset="-122"/>
                <a:sym typeface="微软雅黑" panose="020B0503020204020204" pitchFamily="34" charset="-122"/>
              </a:rPr>
              <a:t>城市的</a:t>
            </a:r>
            <a:endParaRPr lang="zh-CN" altLang="en-US" sz="2880" b="1" dirty="0">
              <a:solidFill>
                <a:srgbClr val="000000"/>
              </a:solidFill>
              <a:latin typeface="Wingdings" panose="05000000000000000000" pitchFamily="2" charset="2"/>
              <a:sym typeface="Wingdings" panose="05000000000000000000" pitchFamily="2" charset="2"/>
            </a:endParaRP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3360" b="1" dirty="0">
                <a:solidFill>
                  <a:srgbClr val="FF0000"/>
                </a:solidFill>
                <a:latin typeface="Wingdings" panose="05000000000000000000" pitchFamily="2" charset="2"/>
                <a:ea typeface="微软雅黑" panose="020B0503020204020204" pitchFamily="34" charset="-122"/>
                <a:sym typeface="微软雅黑" panose="020B0503020204020204" pitchFamily="34" charset="-122"/>
              </a:rPr>
              <a:t>等级划分</a:t>
            </a:r>
            <a:endParaRPr lang="zh-CN" altLang="en-US" sz="3360" b="1" dirty="0">
              <a:solidFill>
                <a:srgbClr val="FF0000"/>
              </a:solidFill>
              <a:latin typeface="Wingdings" panose="05000000000000000000" pitchFamily="2" charset="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661" name="TextBox 24"/>
          <p:cNvSpPr/>
          <p:nvPr/>
        </p:nvSpPr>
        <p:spPr>
          <a:xfrm>
            <a:off x="4202430" y="2245996"/>
            <a:ext cx="1889760" cy="10509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2880" b="1" dirty="0">
                <a:solidFill>
                  <a:srgbClr val="000000"/>
                </a:solidFill>
                <a:latin typeface="Wingdings" panose="05000000000000000000" pitchFamily="2" charset="2"/>
                <a:ea typeface="微软雅黑" panose="020B0503020204020204" pitchFamily="34" charset="-122"/>
                <a:sym typeface="微软雅黑" panose="020B0503020204020204" pitchFamily="34" charset="-122"/>
              </a:rPr>
              <a:t>城市的</a:t>
            </a:r>
            <a:endParaRPr lang="zh-CN" altLang="en-US" sz="2880" b="1" dirty="0">
              <a:solidFill>
                <a:srgbClr val="000000"/>
              </a:solidFill>
              <a:latin typeface="Wingdings" panose="05000000000000000000" pitchFamily="2" charset="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3360" b="1" dirty="0">
                <a:solidFill>
                  <a:srgbClr val="FF0000"/>
                </a:solidFill>
                <a:latin typeface="Wingdings" panose="05000000000000000000" pitchFamily="2" charset="2"/>
                <a:ea typeface="微软雅黑" panose="020B0503020204020204" pitchFamily="34" charset="-122"/>
                <a:sym typeface="微软雅黑" panose="020B0503020204020204" pitchFamily="34" charset="-122"/>
              </a:rPr>
              <a:t>服务范围</a:t>
            </a:r>
            <a:endParaRPr lang="zh-CN" altLang="en-US" sz="3360" b="1" dirty="0">
              <a:solidFill>
                <a:srgbClr val="FF0000"/>
              </a:solidFill>
              <a:latin typeface="Wingdings" panose="05000000000000000000" pitchFamily="2" charset="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662" name="TextBox 25"/>
          <p:cNvSpPr/>
          <p:nvPr/>
        </p:nvSpPr>
        <p:spPr>
          <a:xfrm>
            <a:off x="6553200" y="2186940"/>
            <a:ext cx="2743200" cy="10509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2880" b="1" dirty="0">
                <a:solidFill>
                  <a:srgbClr val="000000"/>
                </a:solidFill>
                <a:latin typeface="Wingdings" panose="05000000000000000000" pitchFamily="2" charset="2"/>
                <a:ea typeface="微软雅黑" panose="020B0503020204020204" pitchFamily="34" charset="-122"/>
                <a:sym typeface="微软雅黑" panose="020B0503020204020204" pitchFamily="34" charset="-122"/>
              </a:rPr>
              <a:t>不同等级城市的</a:t>
            </a:r>
            <a:endParaRPr lang="zh-CN" altLang="en-US" sz="2880" b="1" dirty="0">
              <a:solidFill>
                <a:srgbClr val="000000"/>
              </a:solidFill>
              <a:latin typeface="Wingdings" panose="05000000000000000000" pitchFamily="2" charset="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3360" b="1" dirty="0">
                <a:solidFill>
                  <a:srgbClr val="FF0000"/>
                </a:solidFill>
                <a:latin typeface="Wingdings" panose="05000000000000000000" pitchFamily="2" charset="2"/>
                <a:ea typeface="微软雅黑" panose="020B0503020204020204" pitchFamily="34" charset="-122"/>
                <a:sym typeface="微软雅黑" panose="020B0503020204020204" pitchFamily="34" charset="-122"/>
              </a:rPr>
              <a:t>服务功能</a:t>
            </a:r>
            <a:endParaRPr lang="zh-CN" altLang="en-US" sz="3360" b="1" dirty="0">
              <a:solidFill>
                <a:srgbClr val="FF0000"/>
              </a:solidFill>
              <a:latin typeface="Wingdings" panose="05000000000000000000" pitchFamily="2" charset="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663" name="TextBox 26"/>
          <p:cNvSpPr/>
          <p:nvPr/>
        </p:nvSpPr>
        <p:spPr>
          <a:xfrm>
            <a:off x="9454516" y="2148840"/>
            <a:ext cx="1889760" cy="10509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2880" b="1" dirty="0">
                <a:solidFill>
                  <a:srgbClr val="000000"/>
                </a:solidFill>
                <a:latin typeface="Wingdings" panose="05000000000000000000" pitchFamily="2" charset="2"/>
                <a:ea typeface="微软雅黑" panose="020B0503020204020204" pitchFamily="34" charset="-122"/>
                <a:sym typeface="微软雅黑" panose="020B0503020204020204" pitchFamily="34" charset="-122"/>
              </a:rPr>
              <a:t>城市的</a:t>
            </a:r>
            <a:endParaRPr lang="zh-CN" altLang="en-US" sz="2880" b="1" dirty="0">
              <a:solidFill>
                <a:srgbClr val="000000"/>
              </a:solidFill>
              <a:latin typeface="Wingdings" panose="05000000000000000000" pitchFamily="2" charset="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3360" b="1" dirty="0">
                <a:solidFill>
                  <a:srgbClr val="FF0000"/>
                </a:solidFill>
                <a:latin typeface="Wingdings" panose="05000000000000000000" pitchFamily="2" charset="2"/>
                <a:ea typeface="微软雅黑" panose="020B0503020204020204" pitchFamily="34" charset="-122"/>
                <a:sym typeface="微软雅黑" panose="020B0503020204020204" pitchFamily="34" charset="-122"/>
              </a:rPr>
              <a:t>等级体系</a:t>
            </a:r>
            <a:endParaRPr lang="zh-CN" altLang="en-US" sz="3360" b="1" dirty="0">
              <a:solidFill>
                <a:srgbClr val="FF0000"/>
              </a:solidFill>
              <a:latin typeface="Wingdings" panose="05000000000000000000" pitchFamily="2" charset="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664" name="矩形 27"/>
          <p:cNvSpPr/>
          <p:nvPr/>
        </p:nvSpPr>
        <p:spPr>
          <a:xfrm>
            <a:off x="1428750" y="2225040"/>
            <a:ext cx="135256" cy="718186"/>
          </a:xfrm>
          <a:prstGeom prst="rect">
            <a:avLst/>
          </a:prstGeom>
          <a:solidFill>
            <a:srgbClr val="FF66CC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endParaRPr lang="zh-CN" altLang="zh-CN" sz="2160" dirty="0">
              <a:solidFill>
                <a:srgbClr val="FFFEF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665" name="矩形 28"/>
          <p:cNvSpPr/>
          <p:nvPr/>
        </p:nvSpPr>
        <p:spPr>
          <a:xfrm>
            <a:off x="4059556" y="2219326"/>
            <a:ext cx="135254" cy="720090"/>
          </a:xfrm>
          <a:prstGeom prst="rect">
            <a:avLst/>
          </a:prstGeom>
          <a:solidFill>
            <a:srgbClr val="FF66CC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endParaRPr lang="zh-CN" altLang="zh-CN" sz="2160" dirty="0">
              <a:solidFill>
                <a:srgbClr val="FFFEF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666" name="矩形 29"/>
          <p:cNvSpPr/>
          <p:nvPr/>
        </p:nvSpPr>
        <p:spPr>
          <a:xfrm>
            <a:off x="6461760" y="2186940"/>
            <a:ext cx="135256" cy="720090"/>
          </a:xfrm>
          <a:prstGeom prst="rect">
            <a:avLst/>
          </a:prstGeom>
          <a:solidFill>
            <a:srgbClr val="FF66CC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endParaRPr lang="zh-CN" altLang="zh-CN" sz="2160" dirty="0">
              <a:solidFill>
                <a:srgbClr val="FFFEF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667" name="矩形 30"/>
          <p:cNvSpPr/>
          <p:nvPr/>
        </p:nvSpPr>
        <p:spPr>
          <a:xfrm>
            <a:off x="9345930" y="2186940"/>
            <a:ext cx="133350" cy="718186"/>
          </a:xfrm>
          <a:prstGeom prst="rect">
            <a:avLst/>
          </a:prstGeom>
          <a:solidFill>
            <a:srgbClr val="FF66CC"/>
          </a:solidFill>
          <a:ln w="254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endParaRPr lang="zh-CN" altLang="zh-CN" sz="2160" dirty="0">
              <a:solidFill>
                <a:srgbClr val="FFFEF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668" name="TextBox 31"/>
          <p:cNvSpPr/>
          <p:nvPr/>
        </p:nvSpPr>
        <p:spPr>
          <a:xfrm>
            <a:off x="1341120" y="3329940"/>
            <a:ext cx="2125980" cy="20942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85750" lvl="0" indent="-285750" eaLnBrk="1" hangingPunct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CC0066"/>
              </a:buClr>
            </a:pPr>
            <a:r>
              <a:rPr lang="zh-CN" altLang="en-US" sz="2400" b="1" dirty="0">
                <a:solidFill>
                  <a:srgbClr val="000099"/>
                </a:solidFill>
                <a:latin typeface="Wingdings" panose="05000000000000000000" pitchFamily="2" charset="2"/>
                <a:ea typeface="微软雅黑" panose="020B0503020204020204" pitchFamily="34" charset="-122"/>
                <a:sym typeface="微软雅黑" panose="020B0503020204020204" pitchFamily="34" charset="-122"/>
              </a:rPr>
              <a:t>小</a:t>
            </a:r>
            <a:r>
              <a:rPr lang="zh-CN" altLang="en-US" sz="2400" b="1" dirty="0">
                <a:latin typeface="Wingdings" panose="05000000000000000000" pitchFamily="2" charset="2"/>
                <a:ea typeface="微软雅黑" panose="020B0503020204020204" pitchFamily="34" charset="-122"/>
                <a:sym typeface="微软雅黑" panose="020B0503020204020204" pitchFamily="34" charset="-122"/>
              </a:rPr>
              <a:t>城市</a:t>
            </a:r>
            <a:endParaRPr lang="zh-CN" altLang="en-US" sz="2400" b="1" dirty="0">
              <a:latin typeface="Wingdings" panose="05000000000000000000" pitchFamily="2" charset="2"/>
              <a:sym typeface="Wingdings" panose="05000000000000000000" pitchFamily="2" charset="2"/>
            </a:endParaRPr>
          </a:p>
          <a:p>
            <a:pPr marL="285750" lvl="0" indent="-285750" eaLnBrk="1" hangingPunct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CC0066"/>
              </a:buClr>
            </a:pPr>
            <a:r>
              <a:rPr lang="zh-CN" altLang="en-US" sz="2400" b="1" dirty="0">
                <a:solidFill>
                  <a:srgbClr val="000099"/>
                </a:solidFill>
                <a:latin typeface="Wingdings" panose="05000000000000000000" pitchFamily="2" charset="2"/>
                <a:ea typeface="微软雅黑" panose="020B0503020204020204" pitchFamily="34" charset="-122"/>
                <a:sym typeface="微软雅黑" panose="020B0503020204020204" pitchFamily="34" charset="-122"/>
              </a:rPr>
              <a:t>中</a:t>
            </a:r>
            <a:r>
              <a:rPr lang="zh-CN" altLang="en-US" sz="2400" b="1" dirty="0">
                <a:latin typeface="Wingdings" panose="05000000000000000000" pitchFamily="2" charset="2"/>
                <a:ea typeface="微软雅黑" panose="020B0503020204020204" pitchFamily="34" charset="-122"/>
                <a:sym typeface="微软雅黑" panose="020B0503020204020204" pitchFamily="34" charset="-122"/>
              </a:rPr>
              <a:t>等城市</a:t>
            </a:r>
            <a:endParaRPr lang="zh-CN" altLang="en-US" sz="2400" b="1" dirty="0">
              <a:latin typeface="Wingdings" panose="05000000000000000000" pitchFamily="2" charset="2"/>
              <a:sym typeface="Wingdings" panose="05000000000000000000" pitchFamily="2" charset="2"/>
            </a:endParaRPr>
          </a:p>
          <a:p>
            <a:pPr marL="285750" lvl="0" indent="-285750" eaLnBrk="1" hangingPunct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CC0066"/>
              </a:buClr>
            </a:pPr>
            <a:r>
              <a:rPr lang="zh-CN" altLang="en-US" sz="2400" b="1" dirty="0">
                <a:solidFill>
                  <a:srgbClr val="000099"/>
                </a:solidFill>
                <a:latin typeface="Wingdings" panose="05000000000000000000" pitchFamily="2" charset="2"/>
                <a:ea typeface="微软雅黑" panose="020B0503020204020204" pitchFamily="34" charset="-122"/>
                <a:sym typeface="微软雅黑" panose="020B0503020204020204" pitchFamily="34" charset="-122"/>
              </a:rPr>
              <a:t>大</a:t>
            </a:r>
            <a:r>
              <a:rPr lang="zh-CN" altLang="en-US" sz="2400" b="1" dirty="0">
                <a:latin typeface="Wingdings" panose="05000000000000000000" pitchFamily="2" charset="2"/>
                <a:ea typeface="微软雅黑" panose="020B0503020204020204" pitchFamily="34" charset="-122"/>
                <a:sym typeface="微软雅黑" panose="020B0503020204020204" pitchFamily="34" charset="-122"/>
              </a:rPr>
              <a:t>城市</a:t>
            </a:r>
            <a:endParaRPr lang="zh-CN" altLang="en-US" sz="2400" b="1" dirty="0">
              <a:latin typeface="Wingdings" panose="05000000000000000000" pitchFamily="2" charset="2"/>
              <a:sym typeface="Wingdings" panose="05000000000000000000" pitchFamily="2" charset="2"/>
            </a:endParaRPr>
          </a:p>
          <a:p>
            <a:pPr marL="285750" lvl="0" indent="-285750" eaLnBrk="1" hangingPunct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CC0066"/>
              </a:buClr>
            </a:pPr>
            <a:r>
              <a:rPr lang="zh-CN" altLang="en-US" sz="2400" b="1" dirty="0">
                <a:solidFill>
                  <a:srgbClr val="000099"/>
                </a:solidFill>
                <a:latin typeface="Wingdings" panose="05000000000000000000" pitchFamily="2" charset="2"/>
                <a:ea typeface="微软雅黑" panose="020B0503020204020204" pitchFamily="34" charset="-122"/>
                <a:sym typeface="微软雅黑" panose="020B0503020204020204" pitchFamily="34" charset="-122"/>
              </a:rPr>
              <a:t>特大</a:t>
            </a:r>
            <a:r>
              <a:rPr lang="zh-CN" altLang="en-US" sz="2400" b="1" dirty="0">
                <a:latin typeface="Wingdings" panose="05000000000000000000" pitchFamily="2" charset="2"/>
                <a:ea typeface="微软雅黑" panose="020B0503020204020204" pitchFamily="34" charset="-122"/>
                <a:sym typeface="微软雅黑" panose="020B0503020204020204" pitchFamily="34" charset="-122"/>
              </a:rPr>
              <a:t>城市</a:t>
            </a:r>
            <a:endParaRPr lang="zh-CN" altLang="en-US" sz="2400" b="1" dirty="0">
              <a:latin typeface="Arial" panose="020B0604020202020204" pitchFamily="34" charset="0"/>
            </a:endParaRPr>
          </a:p>
        </p:txBody>
      </p:sp>
      <p:sp>
        <p:nvSpPr>
          <p:cNvPr id="27669" name="TextBox 32"/>
          <p:cNvSpPr/>
          <p:nvPr/>
        </p:nvSpPr>
        <p:spPr>
          <a:xfrm>
            <a:off x="6278880" y="3154680"/>
            <a:ext cx="3059430" cy="37128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85750" lvl="0" indent="-285750" eaLnBrk="1" hangingPunct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CC0066"/>
              </a:buClr>
            </a:pPr>
            <a:r>
              <a:rPr lang="zh-CN" altLang="en-US" sz="2400" b="1" dirty="0">
                <a:latin typeface="Wingdings" panose="05000000000000000000" pitchFamily="2" charset="2"/>
                <a:ea typeface="微软雅黑" panose="020B0503020204020204" pitchFamily="34" charset="-122"/>
                <a:sym typeface="微软雅黑" panose="020B0503020204020204" pitchFamily="34" charset="-122"/>
              </a:rPr>
              <a:t>城市</a:t>
            </a:r>
            <a:r>
              <a:rPr lang="zh-CN" altLang="en-US" sz="2400" b="1" dirty="0">
                <a:solidFill>
                  <a:srgbClr val="000099"/>
                </a:solidFill>
                <a:latin typeface="Wingdings" panose="05000000000000000000" pitchFamily="2" charset="2"/>
                <a:ea typeface="微软雅黑" panose="020B0503020204020204" pitchFamily="34" charset="-122"/>
                <a:sym typeface="微软雅黑" panose="020B0503020204020204" pitchFamily="34" charset="-122"/>
              </a:rPr>
              <a:t>等级</a:t>
            </a:r>
            <a:r>
              <a:rPr lang="zh-CN" altLang="en-US" sz="2400" b="1" dirty="0">
                <a:latin typeface="Wingdings" panose="05000000000000000000" pitchFamily="2" charset="2"/>
                <a:ea typeface="微软雅黑" panose="020B0503020204020204" pitchFamily="34" charset="-122"/>
                <a:sym typeface="微软雅黑" panose="020B0503020204020204" pitchFamily="34" charset="-122"/>
              </a:rPr>
              <a:t>越高，服务</a:t>
            </a:r>
            <a:r>
              <a:rPr lang="zh-CN" altLang="en-US" sz="2400" b="1" dirty="0">
                <a:solidFill>
                  <a:srgbClr val="000099"/>
                </a:solidFill>
                <a:latin typeface="Wingdings" panose="05000000000000000000" pitchFamily="2" charset="2"/>
                <a:ea typeface="微软雅黑" panose="020B0503020204020204" pitchFamily="34" charset="-122"/>
                <a:sym typeface="微软雅黑" panose="020B0503020204020204" pitchFamily="34" charset="-122"/>
              </a:rPr>
              <a:t>种类</a:t>
            </a:r>
            <a:r>
              <a:rPr lang="zh-CN" altLang="en-US" sz="2400" b="1" dirty="0">
                <a:latin typeface="Wingdings" panose="05000000000000000000" pitchFamily="2" charset="2"/>
                <a:ea typeface="微软雅黑" panose="020B0503020204020204" pitchFamily="34" charset="-122"/>
                <a:sym typeface="微软雅黑" panose="020B0503020204020204" pitchFamily="34" charset="-122"/>
              </a:rPr>
              <a:t>越多、服务</a:t>
            </a:r>
            <a:r>
              <a:rPr lang="zh-CN" altLang="en-US" sz="2400" b="1" dirty="0">
                <a:solidFill>
                  <a:srgbClr val="000099"/>
                </a:solidFill>
                <a:latin typeface="Wingdings" panose="05000000000000000000" pitchFamily="2" charset="2"/>
                <a:ea typeface="微软雅黑" panose="020B0503020204020204" pitchFamily="34" charset="-122"/>
                <a:sym typeface="微软雅黑" panose="020B0503020204020204" pitchFamily="34" charset="-122"/>
              </a:rPr>
              <a:t>级别</a:t>
            </a:r>
            <a:r>
              <a:rPr lang="zh-CN" altLang="en-US" sz="2400" b="1" dirty="0">
                <a:latin typeface="Wingdings" panose="05000000000000000000" pitchFamily="2" charset="2"/>
                <a:ea typeface="微软雅黑" panose="020B0503020204020204" pitchFamily="34" charset="-122"/>
                <a:sym typeface="微软雅黑" panose="020B0503020204020204" pitchFamily="34" charset="-122"/>
              </a:rPr>
              <a:t>越高、服务</a:t>
            </a:r>
            <a:r>
              <a:rPr lang="zh-CN" altLang="en-US" sz="2400" b="1" dirty="0">
                <a:solidFill>
                  <a:srgbClr val="000099"/>
                </a:solidFill>
                <a:latin typeface="Wingdings" panose="05000000000000000000" pitchFamily="2" charset="2"/>
                <a:ea typeface="微软雅黑" panose="020B0503020204020204" pitchFamily="34" charset="-122"/>
                <a:sym typeface="微软雅黑" panose="020B0503020204020204" pitchFamily="34" charset="-122"/>
              </a:rPr>
              <a:t>范围</a:t>
            </a:r>
            <a:r>
              <a:rPr lang="zh-CN" altLang="en-US" sz="2400" b="1" dirty="0">
                <a:latin typeface="Wingdings" panose="05000000000000000000" pitchFamily="2" charset="2"/>
                <a:ea typeface="微软雅黑" panose="020B0503020204020204" pitchFamily="34" charset="-122"/>
                <a:sym typeface="微软雅黑" panose="020B0503020204020204" pitchFamily="34" charset="-122"/>
              </a:rPr>
              <a:t>越大</a:t>
            </a:r>
            <a:endParaRPr lang="zh-CN" altLang="en-US" sz="2400" b="1" dirty="0">
              <a:latin typeface="Wingdings" panose="05000000000000000000" pitchFamily="2" charset="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lvl="0" indent="-285750" eaLnBrk="1" hangingPunct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CC0066"/>
              </a:buClr>
            </a:pPr>
            <a:r>
              <a:rPr lang="zh-CN" altLang="en-US" sz="2400" b="1" dirty="0">
                <a:latin typeface="Wingdings" panose="05000000000000000000" pitchFamily="2" charset="2"/>
                <a:ea typeface="微软雅黑" panose="020B0503020204020204" pitchFamily="34" charset="-122"/>
                <a:sym typeface="微软雅黑" panose="020B0503020204020204" pitchFamily="34" charset="-122"/>
              </a:rPr>
              <a:t>具备优越的</a:t>
            </a:r>
            <a:r>
              <a:rPr lang="zh-CN" altLang="en-US" sz="2400" b="1" dirty="0">
                <a:solidFill>
                  <a:srgbClr val="000099"/>
                </a:solidFill>
                <a:latin typeface="Wingdings" panose="05000000000000000000" pitchFamily="2" charset="2"/>
                <a:ea typeface="微软雅黑" panose="020B0503020204020204" pitchFamily="34" charset="-122"/>
                <a:sym typeface="微软雅黑" panose="020B0503020204020204" pitchFamily="34" charset="-122"/>
              </a:rPr>
              <a:t>地理位置</a:t>
            </a:r>
            <a:r>
              <a:rPr lang="zh-CN" altLang="en-US" sz="2400" b="1" dirty="0">
                <a:latin typeface="Wingdings" panose="05000000000000000000" pitchFamily="2" charset="2"/>
                <a:ea typeface="微软雅黑" panose="020B0503020204020204" pitchFamily="34" charset="-122"/>
                <a:sym typeface="微软雅黑" panose="020B0503020204020204" pitchFamily="34" charset="-122"/>
              </a:rPr>
              <a:t>、便捷的</a:t>
            </a:r>
            <a:r>
              <a:rPr lang="zh-CN" altLang="en-US" sz="2400" b="1" dirty="0">
                <a:solidFill>
                  <a:srgbClr val="000099"/>
                </a:solidFill>
                <a:latin typeface="Wingdings" panose="05000000000000000000" pitchFamily="2" charset="2"/>
                <a:ea typeface="微软雅黑" panose="020B0503020204020204" pitchFamily="34" charset="-122"/>
                <a:sym typeface="微软雅黑" panose="020B0503020204020204" pitchFamily="34" charset="-122"/>
              </a:rPr>
              <a:t>交通</a:t>
            </a:r>
            <a:r>
              <a:rPr lang="zh-CN" altLang="en-US" sz="2400" b="1" dirty="0">
                <a:latin typeface="Wingdings" panose="05000000000000000000" pitchFamily="2" charset="2"/>
                <a:ea typeface="微软雅黑" panose="020B0503020204020204" pitchFamily="34" charset="-122"/>
                <a:sym typeface="微软雅黑" panose="020B0503020204020204" pitchFamily="34" charset="-122"/>
              </a:rPr>
              <a:t>或丰富</a:t>
            </a:r>
            <a:r>
              <a:rPr lang="zh-CN" altLang="en-US" sz="2400" b="1" dirty="0">
                <a:solidFill>
                  <a:srgbClr val="000099"/>
                </a:solidFill>
                <a:latin typeface="Wingdings" panose="05000000000000000000" pitchFamily="2" charset="2"/>
                <a:ea typeface="微软雅黑" panose="020B0503020204020204" pitchFamily="34" charset="-122"/>
                <a:sym typeface="微软雅黑" panose="020B0503020204020204" pitchFamily="34" charset="-122"/>
              </a:rPr>
              <a:t>资源</a:t>
            </a:r>
            <a:r>
              <a:rPr lang="zh-CN" altLang="en-US" sz="2400" b="1" dirty="0">
                <a:latin typeface="Wingdings" panose="05000000000000000000" pitchFamily="2" charset="2"/>
                <a:ea typeface="微软雅黑" panose="020B0503020204020204" pitchFamily="34" charset="-122"/>
                <a:sym typeface="微软雅黑" panose="020B0503020204020204" pitchFamily="34" charset="-122"/>
              </a:rPr>
              <a:t>的城市容易发展</a:t>
            </a:r>
            <a:endParaRPr lang="zh-CN" altLang="en-US" sz="2400" b="1" dirty="0">
              <a:latin typeface="Wingdings" panose="05000000000000000000" pitchFamily="2" charset="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sp>
        <p:nvSpPr>
          <p:cNvPr id="27670" name="TextBox 33"/>
          <p:cNvSpPr/>
          <p:nvPr/>
        </p:nvSpPr>
        <p:spPr>
          <a:xfrm>
            <a:off x="3627120" y="3177540"/>
            <a:ext cx="2607946" cy="24606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85750" lvl="0" indent="-285750" eaLnBrk="1" hangingPunct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CC0066"/>
              </a:buClr>
            </a:pPr>
            <a:r>
              <a:rPr lang="zh-CN" altLang="en-US" sz="2400" b="1" dirty="0">
                <a:solidFill>
                  <a:srgbClr val="000099"/>
                </a:solidFill>
                <a:latin typeface="Wingdings" panose="05000000000000000000" pitchFamily="2" charset="2"/>
                <a:ea typeface="微软雅黑" panose="020B0503020204020204" pitchFamily="34" charset="-122"/>
                <a:sym typeface="微软雅黑" panose="020B0503020204020204" pitchFamily="34" charset="-122"/>
              </a:rPr>
              <a:t>无明确</a:t>
            </a:r>
            <a:r>
              <a:rPr lang="zh-CN" altLang="en-US" sz="2400" b="1" dirty="0">
                <a:latin typeface="Wingdings" panose="05000000000000000000" pitchFamily="2" charset="2"/>
                <a:ea typeface="微软雅黑" panose="020B0503020204020204" pitchFamily="34" charset="-122"/>
                <a:sym typeface="微软雅黑" panose="020B0503020204020204" pitchFamily="34" charset="-122"/>
              </a:rPr>
              <a:t>界线</a:t>
            </a:r>
            <a:endParaRPr lang="zh-CN" altLang="en-US" sz="2400" b="1" dirty="0">
              <a:latin typeface="Wingdings" panose="05000000000000000000" pitchFamily="2" charset="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lvl="0" indent="-285750" eaLnBrk="1" hangingPunct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CC0066"/>
              </a:buClr>
            </a:pPr>
            <a:r>
              <a:rPr lang="zh-CN" altLang="en-US" sz="2400" b="1" dirty="0">
                <a:latin typeface="Wingdings" panose="05000000000000000000" pitchFamily="2" charset="2"/>
                <a:ea typeface="微软雅黑" panose="020B0503020204020204" pitchFamily="34" charset="-122"/>
                <a:sym typeface="微软雅黑" panose="020B0503020204020204" pitchFamily="34" charset="-122"/>
              </a:rPr>
              <a:t>同级城市服务范围相互排斥</a:t>
            </a:r>
            <a:endParaRPr lang="zh-CN" altLang="en-US" sz="2400" b="1" dirty="0">
              <a:latin typeface="Wingdings" panose="05000000000000000000" pitchFamily="2" charset="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285750" lvl="0" indent="-285750" eaLnBrk="1" hangingPunct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CC0066"/>
              </a:buClr>
            </a:pPr>
            <a:r>
              <a:rPr lang="zh-CN" altLang="en-US" sz="2400" b="1" dirty="0">
                <a:latin typeface="Wingdings" panose="05000000000000000000" pitchFamily="2" charset="2"/>
                <a:ea typeface="微软雅黑" panose="020B0503020204020204" pitchFamily="34" charset="-122"/>
                <a:sym typeface="微软雅黑" panose="020B0503020204020204" pitchFamily="34" charset="-122"/>
              </a:rPr>
              <a:t>不同级城市服务范围</a:t>
            </a:r>
            <a:r>
              <a:rPr lang="zh-CN" altLang="en-US" sz="2400" b="1" dirty="0">
                <a:solidFill>
                  <a:srgbClr val="000099"/>
                </a:solidFill>
                <a:latin typeface="Wingdings" panose="05000000000000000000" pitchFamily="2" charset="2"/>
                <a:ea typeface="微软雅黑" panose="020B0503020204020204" pitchFamily="34" charset="-122"/>
                <a:sym typeface="微软雅黑" panose="020B0503020204020204" pitchFamily="34" charset="-122"/>
              </a:rPr>
              <a:t>层层嵌套</a:t>
            </a:r>
            <a:endParaRPr lang="zh-CN" altLang="en-US" sz="2400" b="1" dirty="0">
              <a:solidFill>
                <a:srgbClr val="000099"/>
              </a:solidFill>
              <a:latin typeface="Wingdings" panose="05000000000000000000" pitchFamily="2" charset="2"/>
              <a:ea typeface="微软雅黑" panose="020B0503020204020204" pitchFamily="34" charset="-122"/>
            </a:endParaRPr>
          </a:p>
        </p:txBody>
      </p:sp>
      <p:sp>
        <p:nvSpPr>
          <p:cNvPr id="27671" name="TextBox 34"/>
          <p:cNvSpPr/>
          <p:nvPr/>
        </p:nvSpPr>
        <p:spPr>
          <a:xfrm>
            <a:off x="9204960" y="3101340"/>
            <a:ext cx="2286000" cy="18637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85750" lvl="0" indent="-285750" eaLnBrk="1" hangingPunct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CC0066"/>
              </a:buClr>
            </a:pPr>
            <a:r>
              <a:rPr lang="zh-CN" altLang="en-US" sz="2400" b="1" dirty="0">
                <a:latin typeface="Wingdings" panose="05000000000000000000" pitchFamily="2" charset="2"/>
                <a:ea typeface="微软雅黑" panose="020B0503020204020204" pitchFamily="34" charset="-122"/>
                <a:sym typeface="微软雅黑" panose="020B0503020204020204" pitchFamily="34" charset="-122"/>
              </a:rPr>
              <a:t>城市</a:t>
            </a:r>
            <a:r>
              <a:rPr lang="zh-CN" altLang="en-US" sz="2400" b="1" dirty="0">
                <a:solidFill>
                  <a:srgbClr val="000099"/>
                </a:solidFill>
                <a:latin typeface="Wingdings" panose="05000000000000000000" pitchFamily="2" charset="2"/>
                <a:ea typeface="微软雅黑" panose="020B0503020204020204" pitchFamily="34" charset="-122"/>
                <a:sym typeface="微软雅黑" panose="020B0503020204020204" pitchFamily="34" charset="-122"/>
              </a:rPr>
              <a:t>等级</a:t>
            </a:r>
            <a:r>
              <a:rPr lang="zh-CN" altLang="en-US" sz="2400" b="1" dirty="0">
                <a:latin typeface="Wingdings" panose="05000000000000000000" pitchFamily="2" charset="2"/>
                <a:ea typeface="微软雅黑" panose="020B0503020204020204" pitchFamily="34" charset="-122"/>
                <a:sym typeface="微软雅黑" panose="020B0503020204020204" pitchFamily="34" charset="-122"/>
              </a:rPr>
              <a:t>越高，</a:t>
            </a:r>
            <a:r>
              <a:rPr lang="zh-CN" altLang="en-US" sz="2400" b="1" dirty="0">
                <a:solidFill>
                  <a:srgbClr val="000099"/>
                </a:solidFill>
                <a:latin typeface="Wingdings" panose="05000000000000000000" pitchFamily="2" charset="2"/>
                <a:ea typeface="微软雅黑" panose="020B0503020204020204" pitchFamily="34" charset="-122"/>
                <a:sym typeface="微软雅黑" panose="020B0503020204020204" pitchFamily="34" charset="-122"/>
              </a:rPr>
              <a:t>数目</a:t>
            </a:r>
            <a:r>
              <a:rPr lang="zh-CN" altLang="en-US" sz="2400" b="1" dirty="0">
                <a:latin typeface="Wingdings" panose="05000000000000000000" pitchFamily="2" charset="2"/>
                <a:ea typeface="微软雅黑" panose="020B0503020204020204" pitchFamily="34" charset="-122"/>
                <a:sym typeface="微软雅黑" panose="020B0503020204020204" pitchFamily="34" charset="-122"/>
              </a:rPr>
              <a:t>越少，</a:t>
            </a:r>
            <a:r>
              <a:rPr lang="zh-CN" altLang="en-US" sz="2400" b="1" dirty="0">
                <a:solidFill>
                  <a:srgbClr val="000099"/>
                </a:solidFill>
                <a:latin typeface="Wingdings" panose="05000000000000000000" pitchFamily="2" charset="2"/>
                <a:ea typeface="微软雅黑" panose="020B0503020204020204" pitchFamily="34" charset="-122"/>
                <a:sym typeface="微软雅黑" panose="020B0503020204020204" pitchFamily="34" charset="-122"/>
              </a:rPr>
              <a:t>相距</a:t>
            </a:r>
            <a:r>
              <a:rPr lang="zh-CN" altLang="en-US" sz="2400" b="1" dirty="0">
                <a:latin typeface="Wingdings" panose="05000000000000000000" pitchFamily="2" charset="2"/>
                <a:ea typeface="微软雅黑" panose="020B0503020204020204" pitchFamily="34" charset="-122"/>
                <a:sym typeface="微软雅黑" panose="020B0503020204020204" pitchFamily="34" charset="-122"/>
              </a:rPr>
              <a:t>越远</a:t>
            </a:r>
            <a:endParaRPr lang="zh-CN" altLang="en-US" sz="2400" b="1" dirty="0">
              <a:latin typeface="Wingdings" panose="05000000000000000000" pitchFamily="2" charset="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7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000"/>
                                        <p:tgtEl>
                                          <p:spTgt spid="27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7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7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7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000"/>
                                        <p:tgtEl>
                                          <p:spTgt spid="27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7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7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7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000"/>
                                        <p:tgtEl>
                                          <p:spTgt spid="27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7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7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7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2000"/>
                                        <p:tgtEl>
                                          <p:spTgt spid="27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60" grpId="0"/>
      <p:bldP spid="27661" grpId="0"/>
      <p:bldP spid="27662" grpId="0"/>
      <p:bldP spid="27663" grpId="0"/>
      <p:bldP spid="27664" grpId="0" bldLvl="0" animBg="1"/>
      <p:bldP spid="27665" grpId="0" bldLvl="0" animBg="1"/>
      <p:bldP spid="27666" grpId="0" bldLvl="0" animBg="1"/>
      <p:bldP spid="27667" grpId="0" bldLvl="0" animBg="1"/>
      <p:bldP spid="27668" grpId="0"/>
      <p:bldP spid="27669" grpId="0"/>
      <p:bldP spid="27670" grpId="0"/>
      <p:bldP spid="2767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194870" y="3289073"/>
            <a:ext cx="531427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8000" kern="100" dirty="0">
                <a:solidFill>
                  <a:prstClr val="white"/>
                </a:solidFill>
                <a:ea typeface="华康俪金黑W8(P)" panose="020B0800000000000000" pitchFamily="34" charset="-122"/>
                <a:cs typeface="Times New Roman" panose="02020603050405020304" pitchFamily="18" charset="0"/>
              </a:rPr>
              <a:t>达标检测</a:t>
            </a:r>
            <a:r>
              <a:rPr lang="zh-CN" altLang="zh-CN" sz="8000" kern="100" dirty="0" smtClean="0">
                <a:solidFill>
                  <a:prstClr val="white"/>
                </a:solidFill>
                <a:ea typeface="华康俪金黑W8(P)" panose="020B0800000000000000" pitchFamily="34" charset="-122"/>
                <a:cs typeface="Times New Roman" panose="02020603050405020304" pitchFamily="18" charset="0"/>
              </a:rPr>
              <a:t>区</a:t>
            </a:r>
            <a:endParaRPr lang="zh-CN" altLang="en-US" sz="8000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文本框 100"/>
          <p:cNvSpPr txBox="1">
            <a:spLocks noChangeArrowheads="1"/>
          </p:cNvSpPr>
          <p:nvPr/>
        </p:nvSpPr>
        <p:spPr bwMode="auto">
          <a:xfrm>
            <a:off x="312700" y="110093"/>
            <a:ext cx="11544520" cy="451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54330" indent="-35433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marL="0" indent="0" algn="just" fontAlgn="base">
              <a:lnSpc>
                <a:spcPct val="140000"/>
              </a:lnSpc>
              <a:spcBef>
                <a:spcPct val="0"/>
              </a:spcBef>
              <a:tabLst>
                <a:tab pos="2250440" algn="l"/>
              </a:tabLst>
            </a:pPr>
            <a:r>
              <a:rPr lang="en-US" altLang="zh-CN" sz="2600" kern="100" dirty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20</a:t>
            </a:r>
            <a:r>
              <a:rPr lang="zh-CN" altLang="en-US" sz="2600" kern="100" dirty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世纪</a:t>
            </a:r>
            <a:r>
              <a:rPr lang="en-US" altLang="zh-CN" sz="2600" kern="100" dirty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60</a:t>
            </a:r>
            <a:r>
              <a:rPr lang="zh-CN" altLang="en-US" sz="2600" kern="100" dirty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年代，我国西部某平原地区在各集镇形成周期性集市。农历每月内，集市逢一、四、七在①地，其余各天分别在周围六个集镇，下图所示</a:t>
            </a:r>
            <a:r>
              <a:rPr lang="en-US" altLang="zh-CN" sz="2600" kern="100" dirty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(</a:t>
            </a:r>
            <a:r>
              <a:rPr lang="zh-CN" altLang="en-US" sz="2600" kern="100" dirty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初一、十一、廿一均为逢一，其余类推</a:t>
            </a:r>
            <a:r>
              <a:rPr lang="en-US" altLang="zh-CN" sz="2600" kern="100" dirty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)</a:t>
            </a:r>
            <a:r>
              <a:rPr lang="zh-CN" altLang="en-US" sz="2600" kern="100" dirty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。据此完成</a:t>
            </a:r>
            <a:r>
              <a:rPr lang="en-US" altLang="zh-CN" sz="2600" kern="100" dirty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1</a:t>
            </a:r>
            <a:r>
              <a:rPr lang="zh-CN" altLang="en-US" sz="2600" kern="100" dirty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～</a:t>
            </a:r>
            <a:r>
              <a:rPr lang="en-US" altLang="zh-CN" sz="2600" kern="100" dirty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2</a:t>
            </a:r>
            <a:r>
              <a:rPr lang="zh-CN" altLang="en-US" sz="2600" kern="100" dirty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题</a:t>
            </a:r>
            <a:r>
              <a:rPr lang="zh-CN" altLang="en-US" sz="2600" kern="100" dirty="0" smtClean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。</a:t>
            </a:r>
            <a:endParaRPr lang="en-US" altLang="zh-CN" sz="2600" kern="100" dirty="0" smtClean="0">
              <a:solidFill>
                <a:prstClr val="black"/>
              </a:solidFill>
              <a:latin typeface="Times New Roman" panose="02020603050405020304" pitchFamily="18" charset="0"/>
              <a:cs typeface="Courier New" panose="02070309020205020404"/>
            </a:endParaRPr>
          </a:p>
          <a:p>
            <a:pPr marL="0" indent="0" algn="just" fontAlgn="base">
              <a:lnSpc>
                <a:spcPct val="140000"/>
              </a:lnSpc>
              <a:spcBef>
                <a:spcPct val="0"/>
              </a:spcBef>
              <a:tabLst>
                <a:tab pos="2250440" algn="l"/>
              </a:tabLst>
            </a:pPr>
            <a:r>
              <a:rPr lang="en-US" altLang="zh-CN" sz="2600" kern="100" dirty="0" smtClean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1.</a:t>
            </a:r>
            <a:r>
              <a:rPr lang="zh-CN" altLang="en-US" sz="2600" kern="100" dirty="0" smtClean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该地区</a:t>
            </a:r>
            <a:endParaRPr lang="en-US" altLang="zh-CN" sz="2600" kern="100" dirty="0">
              <a:solidFill>
                <a:prstClr val="black"/>
              </a:solidFill>
              <a:latin typeface="Times New Roman" panose="02020603050405020304" pitchFamily="18" charset="0"/>
              <a:cs typeface="Courier New" panose="02070309020205020404"/>
            </a:endParaRPr>
          </a:p>
          <a:p>
            <a:pPr marL="0" indent="0" algn="just" fontAlgn="base">
              <a:lnSpc>
                <a:spcPct val="140000"/>
              </a:lnSpc>
              <a:spcBef>
                <a:spcPct val="0"/>
              </a:spcBef>
              <a:tabLst>
                <a:tab pos="2250440" algn="l"/>
              </a:tabLst>
            </a:pPr>
            <a:r>
              <a:rPr lang="en-US" altLang="zh-CN" sz="2600" kern="100" dirty="0" smtClean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A.</a:t>
            </a:r>
            <a:r>
              <a:rPr lang="zh-CN" altLang="en-US" sz="2600" kern="100" dirty="0" smtClean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集镇</a:t>
            </a:r>
            <a:r>
              <a:rPr lang="zh-CN" altLang="en-US" sz="2600" kern="100" dirty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等级分为两级</a:t>
            </a:r>
            <a:endParaRPr lang="zh-CN" altLang="en-US" sz="2600" kern="100" dirty="0">
              <a:solidFill>
                <a:prstClr val="black"/>
              </a:solidFill>
              <a:latin typeface="Times New Roman" panose="02020603050405020304" pitchFamily="18" charset="0"/>
              <a:cs typeface="Courier New" panose="02070309020205020404"/>
            </a:endParaRPr>
          </a:p>
          <a:p>
            <a:pPr marL="0" indent="0" algn="just" fontAlgn="base">
              <a:lnSpc>
                <a:spcPct val="140000"/>
              </a:lnSpc>
              <a:spcBef>
                <a:spcPct val="0"/>
              </a:spcBef>
              <a:tabLst>
                <a:tab pos="2250440" algn="l"/>
              </a:tabLst>
            </a:pPr>
            <a:r>
              <a:rPr lang="en-US" altLang="zh-CN" sz="2600" kern="100" dirty="0" smtClean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B.</a:t>
            </a:r>
            <a:r>
              <a:rPr lang="zh-CN" altLang="en-US" sz="2600" kern="100" dirty="0" smtClean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集市</a:t>
            </a:r>
            <a:r>
              <a:rPr lang="zh-CN" altLang="en-US" sz="2600" kern="100" dirty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的周期为</a:t>
            </a:r>
            <a:r>
              <a:rPr lang="en-US" altLang="zh-CN" sz="2600" kern="100" dirty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3</a:t>
            </a:r>
            <a:r>
              <a:rPr lang="zh-CN" altLang="en-US" sz="2600" kern="100" dirty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天</a:t>
            </a:r>
            <a:endParaRPr lang="zh-CN" altLang="en-US" sz="2600" kern="100" dirty="0">
              <a:solidFill>
                <a:prstClr val="black"/>
              </a:solidFill>
              <a:latin typeface="Times New Roman" panose="02020603050405020304" pitchFamily="18" charset="0"/>
              <a:cs typeface="Courier New" panose="02070309020205020404"/>
            </a:endParaRPr>
          </a:p>
          <a:p>
            <a:pPr marL="0" indent="0" algn="just" fontAlgn="base">
              <a:lnSpc>
                <a:spcPct val="140000"/>
              </a:lnSpc>
              <a:spcBef>
                <a:spcPct val="0"/>
              </a:spcBef>
              <a:tabLst>
                <a:tab pos="2250440" algn="l"/>
              </a:tabLst>
            </a:pPr>
            <a:r>
              <a:rPr lang="en-US" altLang="zh-CN" sz="2600" kern="100" dirty="0" smtClean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C.</a:t>
            </a:r>
            <a:r>
              <a:rPr lang="zh-CN" altLang="en-US" sz="2600" kern="100" dirty="0" smtClean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①</a:t>
            </a:r>
            <a:r>
              <a:rPr lang="zh-CN" altLang="en-US" sz="2600" kern="100" dirty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地的服务范围比②地小</a:t>
            </a:r>
            <a:endParaRPr lang="zh-CN" altLang="en-US" sz="2600" kern="100" dirty="0">
              <a:solidFill>
                <a:prstClr val="black"/>
              </a:solidFill>
              <a:latin typeface="Times New Roman" panose="02020603050405020304" pitchFamily="18" charset="0"/>
              <a:cs typeface="Courier New" panose="02070309020205020404"/>
            </a:endParaRPr>
          </a:p>
          <a:p>
            <a:pPr marL="0" indent="0" algn="just" fontAlgn="base">
              <a:lnSpc>
                <a:spcPct val="140000"/>
              </a:lnSpc>
              <a:spcBef>
                <a:spcPct val="0"/>
              </a:spcBef>
              <a:tabLst>
                <a:tab pos="2250440" algn="l"/>
              </a:tabLst>
            </a:pPr>
            <a:r>
              <a:rPr lang="en-US" altLang="zh-CN" sz="2600" kern="100" dirty="0" smtClean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D.</a:t>
            </a:r>
            <a:r>
              <a:rPr lang="zh-CN" altLang="en-US" sz="2600" kern="100" dirty="0" smtClean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②</a:t>
            </a:r>
            <a:r>
              <a:rPr lang="zh-CN" altLang="en-US" sz="2600" kern="100" dirty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地的服务功能比①地齐全</a:t>
            </a:r>
            <a:endParaRPr lang="zh-CN" altLang="en-US" sz="2600" kern="100" dirty="0">
              <a:solidFill>
                <a:prstClr val="black"/>
              </a:solidFill>
              <a:latin typeface="Times New Roman" panose="02020603050405020304" pitchFamily="18" charset="0"/>
              <a:cs typeface="Courier New" panose="02070309020205020404"/>
            </a:endParaRPr>
          </a:p>
        </p:txBody>
      </p:sp>
      <p:sp>
        <p:nvSpPr>
          <p:cNvPr id="48135" name="TextBox 7"/>
          <p:cNvSpPr txBox="1">
            <a:spLocks noChangeArrowheads="1"/>
          </p:cNvSpPr>
          <p:nvPr/>
        </p:nvSpPr>
        <p:spPr bwMode="auto">
          <a:xfrm>
            <a:off x="10120313" y="6400800"/>
            <a:ext cx="976312" cy="461963"/>
          </a:xfrm>
          <a:prstGeom prst="rect">
            <a:avLst/>
          </a:prstGeom>
          <a:solidFill>
            <a:srgbClr val="B4C7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</a:t>
            </a:r>
            <a:endParaRPr lang="zh-CN" altLang="en-US" sz="2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217275" y="6400800"/>
            <a:ext cx="976313" cy="461963"/>
          </a:xfrm>
          <a:prstGeom prst="rect">
            <a:avLst/>
          </a:prstGeom>
          <a:solidFill>
            <a:srgbClr val="B4C7E7"/>
          </a:solidFill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答案</a:t>
            </a:r>
            <a:endParaRPr lang="zh-CN" altLang="en-US" sz="3200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任意多边形 10"/>
          <p:cNvSpPr/>
          <p:nvPr/>
        </p:nvSpPr>
        <p:spPr>
          <a:xfrm rot="21062554">
            <a:off x="341690" y="2582267"/>
            <a:ext cx="738187" cy="430213"/>
          </a:xfrm>
          <a:custGeom>
            <a:avLst/>
            <a:gdLst>
              <a:gd name="connsiteX0" fmla="*/ 0 w 1875453"/>
              <a:gd name="connsiteY0" fmla="*/ 587828 h 1166326"/>
              <a:gd name="connsiteX1" fmla="*/ 279918 w 1875453"/>
              <a:gd name="connsiteY1" fmla="*/ 354563 h 1166326"/>
              <a:gd name="connsiteX2" fmla="*/ 755779 w 1875453"/>
              <a:gd name="connsiteY2" fmla="*/ 895738 h 1166326"/>
              <a:gd name="connsiteX3" fmla="*/ 1866122 w 1875453"/>
              <a:gd name="connsiteY3" fmla="*/ 0 h 1166326"/>
              <a:gd name="connsiteX4" fmla="*/ 1875453 w 1875453"/>
              <a:gd name="connsiteY4" fmla="*/ 111967 h 1166326"/>
              <a:gd name="connsiteX5" fmla="*/ 793102 w 1875453"/>
              <a:gd name="connsiteY5" fmla="*/ 1166326 h 1166326"/>
              <a:gd name="connsiteX6" fmla="*/ 289249 w 1875453"/>
              <a:gd name="connsiteY6" fmla="*/ 541175 h 1166326"/>
              <a:gd name="connsiteX7" fmla="*/ 0 w 1875453"/>
              <a:gd name="connsiteY7" fmla="*/ 587828 h 1166326"/>
              <a:gd name="connsiteX0-1" fmla="*/ 0 w 1875453"/>
              <a:gd name="connsiteY0-2" fmla="*/ 587828 h 1166326"/>
              <a:gd name="connsiteX1-3" fmla="*/ 279918 w 1875453"/>
              <a:gd name="connsiteY1-4" fmla="*/ 354563 h 1166326"/>
              <a:gd name="connsiteX2-5" fmla="*/ 755779 w 1875453"/>
              <a:gd name="connsiteY2-6" fmla="*/ 895738 h 1166326"/>
              <a:gd name="connsiteX3-7" fmla="*/ 1866122 w 1875453"/>
              <a:gd name="connsiteY3-8" fmla="*/ 0 h 1166326"/>
              <a:gd name="connsiteX4-9" fmla="*/ 1875453 w 1875453"/>
              <a:gd name="connsiteY4-10" fmla="*/ 111967 h 1166326"/>
              <a:gd name="connsiteX5-11" fmla="*/ 699795 w 1875453"/>
              <a:gd name="connsiteY5-12" fmla="*/ 1166326 h 1166326"/>
              <a:gd name="connsiteX6-13" fmla="*/ 289249 w 1875453"/>
              <a:gd name="connsiteY6-14" fmla="*/ 541175 h 1166326"/>
              <a:gd name="connsiteX7-15" fmla="*/ 0 w 1875453"/>
              <a:gd name="connsiteY7-16" fmla="*/ 587828 h 1166326"/>
              <a:gd name="connsiteX0-17" fmla="*/ 0 w 2043404"/>
              <a:gd name="connsiteY0-18" fmla="*/ 587828 h 1166326"/>
              <a:gd name="connsiteX1-19" fmla="*/ 279918 w 2043404"/>
              <a:gd name="connsiteY1-20" fmla="*/ 354563 h 1166326"/>
              <a:gd name="connsiteX2-21" fmla="*/ 755779 w 2043404"/>
              <a:gd name="connsiteY2-22" fmla="*/ 895738 h 1166326"/>
              <a:gd name="connsiteX3-23" fmla="*/ 1866122 w 2043404"/>
              <a:gd name="connsiteY3-24" fmla="*/ 0 h 1166326"/>
              <a:gd name="connsiteX4-25" fmla="*/ 2043404 w 2043404"/>
              <a:gd name="connsiteY4-26" fmla="*/ 9330 h 1166326"/>
              <a:gd name="connsiteX5-27" fmla="*/ 699795 w 2043404"/>
              <a:gd name="connsiteY5-28" fmla="*/ 1166326 h 1166326"/>
              <a:gd name="connsiteX6-29" fmla="*/ 289249 w 2043404"/>
              <a:gd name="connsiteY6-30" fmla="*/ 541175 h 1166326"/>
              <a:gd name="connsiteX7-31" fmla="*/ 0 w 2043404"/>
              <a:gd name="connsiteY7-32" fmla="*/ 587828 h 1166326"/>
              <a:gd name="connsiteX0-33" fmla="*/ 0 w 2043404"/>
              <a:gd name="connsiteY0-34" fmla="*/ 615820 h 1194318"/>
              <a:gd name="connsiteX1-35" fmla="*/ 279918 w 2043404"/>
              <a:gd name="connsiteY1-36" fmla="*/ 382555 h 1194318"/>
              <a:gd name="connsiteX2-37" fmla="*/ 755779 w 2043404"/>
              <a:gd name="connsiteY2-38" fmla="*/ 923730 h 1194318"/>
              <a:gd name="connsiteX3-39" fmla="*/ 1978090 w 2043404"/>
              <a:gd name="connsiteY3-40" fmla="*/ 0 h 1194318"/>
              <a:gd name="connsiteX4-41" fmla="*/ 2043404 w 2043404"/>
              <a:gd name="connsiteY4-42" fmla="*/ 37322 h 1194318"/>
              <a:gd name="connsiteX5-43" fmla="*/ 699795 w 2043404"/>
              <a:gd name="connsiteY5-44" fmla="*/ 1194318 h 1194318"/>
              <a:gd name="connsiteX6-45" fmla="*/ 289249 w 2043404"/>
              <a:gd name="connsiteY6-46" fmla="*/ 569167 h 1194318"/>
              <a:gd name="connsiteX7-47" fmla="*/ 0 w 2043404"/>
              <a:gd name="connsiteY7-48" fmla="*/ 615820 h 1194318"/>
              <a:gd name="connsiteX0-49" fmla="*/ 0 w 2043404"/>
              <a:gd name="connsiteY0-50" fmla="*/ 615820 h 1194318"/>
              <a:gd name="connsiteX1-51" fmla="*/ 279918 w 2043404"/>
              <a:gd name="connsiteY1-52" fmla="*/ 382555 h 1194318"/>
              <a:gd name="connsiteX2-53" fmla="*/ 755779 w 2043404"/>
              <a:gd name="connsiteY2-54" fmla="*/ 923730 h 1194318"/>
              <a:gd name="connsiteX3-55" fmla="*/ 1978090 w 2043404"/>
              <a:gd name="connsiteY3-56" fmla="*/ 0 h 1194318"/>
              <a:gd name="connsiteX4-57" fmla="*/ 2043404 w 2043404"/>
              <a:gd name="connsiteY4-58" fmla="*/ 37322 h 1194318"/>
              <a:gd name="connsiteX5-59" fmla="*/ 699795 w 2043404"/>
              <a:gd name="connsiteY5-60" fmla="*/ 1194318 h 1194318"/>
              <a:gd name="connsiteX6-61" fmla="*/ 205274 w 2043404"/>
              <a:gd name="connsiteY6-62" fmla="*/ 559836 h 1194318"/>
              <a:gd name="connsiteX7-63" fmla="*/ 0 w 2043404"/>
              <a:gd name="connsiteY7-64" fmla="*/ 615820 h 11943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043404" h="1194318">
                <a:moveTo>
                  <a:pt x="0" y="615820"/>
                </a:moveTo>
                <a:lnTo>
                  <a:pt x="279918" y="382555"/>
                </a:lnTo>
                <a:lnTo>
                  <a:pt x="755779" y="923730"/>
                </a:lnTo>
                <a:lnTo>
                  <a:pt x="1978090" y="0"/>
                </a:lnTo>
                <a:lnTo>
                  <a:pt x="2043404" y="37322"/>
                </a:lnTo>
                <a:lnTo>
                  <a:pt x="699795" y="1194318"/>
                </a:lnTo>
                <a:lnTo>
                  <a:pt x="205274" y="559836"/>
                </a:lnTo>
                <a:lnTo>
                  <a:pt x="0" y="61582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文本框 100"/>
          <p:cNvSpPr txBox="1">
            <a:spLocks noChangeArrowheads="1"/>
          </p:cNvSpPr>
          <p:nvPr/>
        </p:nvSpPr>
        <p:spPr bwMode="auto">
          <a:xfrm>
            <a:off x="342900" y="4599982"/>
            <a:ext cx="11362531" cy="1713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algn="just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26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解析</a:t>
            </a:r>
            <a:r>
              <a:rPr lang="zh-CN" altLang="zh-CN" sz="2600" dirty="0">
                <a:solidFill>
                  <a:prstClr val="black"/>
                </a:solidFill>
                <a:latin typeface="Times New Roman" panose="02020603050405020304" pitchFamily="18" charset="0"/>
              </a:rPr>
              <a:t>　</a:t>
            </a:r>
            <a:r>
              <a:rPr lang="zh-CN" altLang="en-US" sz="2600" dirty="0">
                <a:solidFill>
                  <a:prstClr val="black"/>
                </a:solidFill>
                <a:latin typeface="Times New Roman" panose="02020603050405020304" pitchFamily="18" charset="0"/>
              </a:rPr>
              <a:t>①地集市的周期为</a:t>
            </a:r>
            <a:r>
              <a:rPr lang="en-US" altLang="zh-CN" sz="2600" dirty="0">
                <a:solidFill>
                  <a:prstClr val="black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2600" dirty="0">
                <a:solidFill>
                  <a:prstClr val="black"/>
                </a:solidFill>
                <a:latin typeface="Times New Roman" panose="02020603050405020304" pitchFamily="18" charset="0"/>
              </a:rPr>
              <a:t>天，其他六地的周期为</a:t>
            </a:r>
            <a:r>
              <a:rPr lang="en-US" altLang="zh-CN" sz="2600" dirty="0">
                <a:solidFill>
                  <a:prstClr val="black"/>
                </a:solidFill>
                <a:latin typeface="Times New Roman" panose="02020603050405020304" pitchFamily="18" charset="0"/>
              </a:rPr>
              <a:t>10</a:t>
            </a:r>
            <a:r>
              <a:rPr lang="zh-CN" altLang="en-US" sz="2600" dirty="0">
                <a:solidFill>
                  <a:prstClr val="black"/>
                </a:solidFill>
                <a:latin typeface="Times New Roman" panose="02020603050405020304" pitchFamily="18" charset="0"/>
              </a:rPr>
              <a:t>天，故①地服务范围大，功能较齐全，级别较高；其他六地服务范围较小，功能较少，级别较低。图中七地集镇级别分为两级。</a:t>
            </a:r>
            <a:endParaRPr lang="zh-CN" altLang="zh-CN" sz="2600" dirty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47113" name="Rectangle 21">
            <a:hlinkClick r:id="rId1" action="ppaction://hlinksldjump"/>
          </p:cNvPr>
          <p:cNvSpPr>
            <a:spLocks noChangeArrowheads="1"/>
          </p:cNvSpPr>
          <p:nvPr/>
        </p:nvSpPr>
        <p:spPr bwMode="auto">
          <a:xfrm>
            <a:off x="911225" y="6283325"/>
            <a:ext cx="3952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srgbClr val="0000FF"/>
                </a:solidFill>
                <a:latin typeface="Broadway" panose="04040905080B02020502" pitchFamily="82" charset="0"/>
                <a:ea typeface="楷体" panose="02010609060101010101" pitchFamily="49" charset="-122"/>
              </a:rPr>
              <a:t>1</a:t>
            </a:r>
            <a:endParaRPr lang="en-US" altLang="zh-CN">
              <a:solidFill>
                <a:srgbClr val="0000FF"/>
              </a:solidFill>
              <a:latin typeface="Broadway" panose="04040905080B02020502" pitchFamily="82" charset="0"/>
              <a:ea typeface="楷体" panose="02010609060101010101" pitchFamily="49" charset="-122"/>
            </a:endParaRPr>
          </a:p>
        </p:txBody>
      </p:sp>
      <p:sp>
        <p:nvSpPr>
          <p:cNvPr id="47114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1360488" y="6283325"/>
            <a:ext cx="39528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Broadway" panose="04040905080B02020502" pitchFamily="82" charset="0"/>
                <a:ea typeface="楷体" panose="02010609060101010101" pitchFamily="49" charset="-122"/>
              </a:rPr>
              <a:t>2</a:t>
            </a:r>
            <a:endParaRPr lang="en-US" altLang="zh-CN" dirty="0">
              <a:solidFill>
                <a:prstClr val="black"/>
              </a:solidFill>
              <a:latin typeface="Broadway" panose="04040905080B02020502" pitchFamily="82" charset="0"/>
              <a:ea typeface="楷体" panose="02010609060101010101" pitchFamily="49" charset="-122"/>
            </a:endParaRPr>
          </a:p>
        </p:txBody>
      </p:sp>
      <p:sp>
        <p:nvSpPr>
          <p:cNvPr id="4711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809750" y="6283325"/>
            <a:ext cx="3952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prstClr val="black"/>
                </a:solidFill>
                <a:latin typeface="Broadway" panose="04040905080B02020502" pitchFamily="82" charset="0"/>
                <a:ea typeface="楷体" panose="02010609060101010101" pitchFamily="49" charset="-122"/>
              </a:rPr>
              <a:t>3</a:t>
            </a:r>
            <a:endParaRPr lang="en-US" altLang="zh-CN">
              <a:solidFill>
                <a:prstClr val="black"/>
              </a:solidFill>
              <a:latin typeface="Broadway" panose="04040905080B02020502" pitchFamily="82" charset="0"/>
              <a:ea typeface="楷体" panose="02010609060101010101" pitchFamily="49" charset="-122"/>
            </a:endParaRPr>
          </a:p>
        </p:txBody>
      </p:sp>
      <p:sp>
        <p:nvSpPr>
          <p:cNvPr id="4711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2259013" y="6283325"/>
            <a:ext cx="39528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prstClr val="black"/>
                </a:solidFill>
                <a:latin typeface="Broadway" panose="04040905080B02020502" pitchFamily="82" charset="0"/>
                <a:ea typeface="楷体" panose="02010609060101010101" pitchFamily="49" charset="-122"/>
              </a:rPr>
              <a:t>4</a:t>
            </a:r>
            <a:endParaRPr lang="en-US" altLang="zh-CN">
              <a:solidFill>
                <a:prstClr val="black"/>
              </a:solidFill>
              <a:latin typeface="Broadway" panose="04040905080B02020502" pitchFamily="82" charset="0"/>
              <a:ea typeface="楷体" panose="02010609060101010101" pitchFamily="49" charset="-122"/>
            </a:endParaRPr>
          </a:p>
        </p:txBody>
      </p:sp>
      <p:sp>
        <p:nvSpPr>
          <p:cNvPr id="4711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2708275" y="6283325"/>
            <a:ext cx="3952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prstClr val="black"/>
                </a:solidFill>
                <a:latin typeface="Broadway" panose="04040905080B02020502" pitchFamily="82" charset="0"/>
                <a:ea typeface="楷体" panose="02010609060101010101" pitchFamily="49" charset="-122"/>
              </a:rPr>
              <a:t>5</a:t>
            </a:r>
            <a:endParaRPr lang="en-US" altLang="zh-CN">
              <a:solidFill>
                <a:prstClr val="black"/>
              </a:solidFill>
              <a:latin typeface="Broadway" panose="04040905080B02020502" pitchFamily="82" charset="0"/>
              <a:ea typeface="楷体" panose="02010609060101010101" pitchFamily="49" charset="-122"/>
            </a:endParaRPr>
          </a:p>
        </p:txBody>
      </p:sp>
      <p:pic>
        <p:nvPicPr>
          <p:cNvPr id="11266" name="Picture 2" descr="10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999" y="1340768"/>
            <a:ext cx="4180221" cy="2763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81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135"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文本框 100"/>
          <p:cNvSpPr txBox="1">
            <a:spLocks noChangeArrowheads="1"/>
          </p:cNvSpPr>
          <p:nvPr/>
        </p:nvSpPr>
        <p:spPr bwMode="auto">
          <a:xfrm>
            <a:off x="312700" y="116632"/>
            <a:ext cx="11544520" cy="457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54330" indent="-35433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marL="0" indent="0" algn="just" fontAlgn="base">
              <a:lnSpc>
                <a:spcPct val="140000"/>
              </a:lnSpc>
              <a:spcBef>
                <a:spcPct val="0"/>
              </a:spcBef>
              <a:tabLst>
                <a:tab pos="2250440" algn="l"/>
              </a:tabLst>
            </a:pPr>
            <a:r>
              <a:rPr lang="en-US" altLang="zh-CN" sz="2600" kern="100" dirty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20</a:t>
            </a:r>
            <a:r>
              <a:rPr lang="zh-CN" altLang="en-US" sz="2600" kern="100" dirty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世纪</a:t>
            </a:r>
            <a:r>
              <a:rPr lang="en-US" altLang="zh-CN" sz="2600" kern="100" dirty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60</a:t>
            </a:r>
            <a:r>
              <a:rPr lang="zh-CN" altLang="en-US" sz="2600" kern="100" dirty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年代，我国西部某平原地区在各集镇形成周期性集市。农历每月内，集市逢一、四、七在①地，其余各天分别在周围六个集镇，下图所示</a:t>
            </a:r>
            <a:r>
              <a:rPr lang="en-US" altLang="zh-CN" sz="2600" kern="100" dirty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(</a:t>
            </a:r>
            <a:r>
              <a:rPr lang="zh-CN" altLang="en-US" sz="2600" kern="100" dirty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初一、十一、廿一均为逢一，其余类推</a:t>
            </a:r>
            <a:r>
              <a:rPr lang="en-US" altLang="zh-CN" sz="2600" kern="100" dirty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)</a:t>
            </a:r>
            <a:r>
              <a:rPr lang="zh-CN" altLang="en-US" sz="2600" kern="100" dirty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。据此完成</a:t>
            </a:r>
            <a:r>
              <a:rPr lang="en-US" altLang="zh-CN" sz="2600" kern="100" dirty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1</a:t>
            </a:r>
            <a:r>
              <a:rPr lang="zh-CN" altLang="en-US" sz="2600" kern="100" dirty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～</a:t>
            </a:r>
            <a:r>
              <a:rPr lang="en-US" altLang="zh-CN" sz="2600" kern="100" dirty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2</a:t>
            </a:r>
            <a:r>
              <a:rPr lang="zh-CN" altLang="en-US" sz="2600" kern="100" dirty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题</a:t>
            </a:r>
            <a:r>
              <a:rPr lang="zh-CN" altLang="en-US" sz="2600" kern="100" dirty="0" smtClean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。</a:t>
            </a:r>
            <a:endParaRPr lang="en-US" altLang="zh-CN" sz="2600" kern="100" dirty="0" smtClean="0">
              <a:solidFill>
                <a:prstClr val="black"/>
              </a:solidFill>
              <a:latin typeface="Times New Roman" panose="02020603050405020304" pitchFamily="18" charset="0"/>
              <a:cs typeface="Courier New" panose="02070309020205020404"/>
            </a:endParaRPr>
          </a:p>
          <a:p>
            <a:pPr marL="0" indent="0" algn="just" fontAlgn="base">
              <a:lnSpc>
                <a:spcPct val="140000"/>
              </a:lnSpc>
              <a:spcBef>
                <a:spcPct val="0"/>
              </a:spcBef>
              <a:tabLst>
                <a:tab pos="2250440" algn="l"/>
              </a:tabLst>
            </a:pPr>
            <a:r>
              <a:rPr lang="en-US" altLang="zh-CN" sz="2600" kern="100" dirty="0" smtClean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2.</a:t>
            </a:r>
            <a:r>
              <a:rPr lang="zh-CN" altLang="en-US" sz="2600" kern="100" dirty="0" smtClean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①</a:t>
            </a:r>
            <a:r>
              <a:rPr lang="zh-CN" altLang="en-US" sz="2600" kern="100" dirty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地不能每日都成为集市的根本原因</a:t>
            </a:r>
            <a:r>
              <a:rPr lang="zh-CN" altLang="en-US" sz="2600" kern="100" dirty="0" smtClean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是</a:t>
            </a:r>
            <a:endParaRPr lang="en-US" altLang="zh-CN" sz="2600" kern="100" dirty="0">
              <a:solidFill>
                <a:prstClr val="black"/>
              </a:solidFill>
              <a:latin typeface="Times New Roman" panose="02020603050405020304" pitchFamily="18" charset="0"/>
              <a:cs typeface="Courier New" panose="02070309020205020404"/>
            </a:endParaRPr>
          </a:p>
          <a:p>
            <a:pPr marL="0" indent="0" algn="just" fontAlgn="base">
              <a:lnSpc>
                <a:spcPct val="140000"/>
              </a:lnSpc>
              <a:spcBef>
                <a:spcPct val="0"/>
              </a:spcBef>
              <a:tabLst>
                <a:tab pos="2250440" algn="l"/>
              </a:tabLst>
            </a:pPr>
            <a:r>
              <a:rPr lang="en-US" altLang="zh-CN" sz="2600" kern="100" dirty="0" smtClean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A.</a:t>
            </a:r>
            <a:r>
              <a:rPr lang="zh-CN" altLang="en-US" sz="2600" kern="100" dirty="0" smtClean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供</a:t>
            </a:r>
            <a:r>
              <a:rPr lang="zh-CN" altLang="en-US" sz="2600" kern="100" dirty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交换的商品种类太少</a:t>
            </a:r>
            <a:endParaRPr lang="zh-CN" altLang="en-US" sz="2600" kern="100" dirty="0">
              <a:solidFill>
                <a:prstClr val="black"/>
              </a:solidFill>
              <a:latin typeface="Times New Roman" panose="02020603050405020304" pitchFamily="18" charset="0"/>
              <a:cs typeface="Courier New" panose="02070309020205020404"/>
            </a:endParaRPr>
          </a:p>
          <a:p>
            <a:pPr marL="0" indent="0" algn="just" fontAlgn="base">
              <a:lnSpc>
                <a:spcPct val="140000"/>
              </a:lnSpc>
              <a:spcBef>
                <a:spcPct val="0"/>
              </a:spcBef>
              <a:tabLst>
                <a:tab pos="2250440" algn="l"/>
              </a:tabLst>
            </a:pPr>
            <a:r>
              <a:rPr lang="en-US" altLang="zh-CN" sz="2600" kern="100" dirty="0" smtClean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B.</a:t>
            </a:r>
            <a:r>
              <a:rPr lang="zh-CN" altLang="en-US" sz="2600" kern="100" dirty="0" smtClean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为</a:t>
            </a:r>
            <a:r>
              <a:rPr lang="zh-CN" altLang="en-US" sz="2600" kern="100" dirty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方便各地居民的日常生活</a:t>
            </a:r>
            <a:endParaRPr lang="zh-CN" altLang="en-US" sz="2600" kern="100" dirty="0">
              <a:solidFill>
                <a:prstClr val="black"/>
              </a:solidFill>
              <a:latin typeface="Times New Roman" panose="02020603050405020304" pitchFamily="18" charset="0"/>
              <a:cs typeface="Courier New" panose="02070309020205020404"/>
            </a:endParaRPr>
          </a:p>
          <a:p>
            <a:pPr marL="0" indent="0" algn="just" fontAlgn="base">
              <a:lnSpc>
                <a:spcPct val="140000"/>
              </a:lnSpc>
              <a:spcBef>
                <a:spcPct val="0"/>
              </a:spcBef>
              <a:tabLst>
                <a:tab pos="2250440" algn="l"/>
              </a:tabLst>
            </a:pPr>
            <a:r>
              <a:rPr lang="en-US" altLang="zh-CN" sz="2600" kern="100" dirty="0" smtClean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C.</a:t>
            </a:r>
            <a:r>
              <a:rPr lang="zh-CN" altLang="en-US" sz="2600" kern="100" dirty="0" smtClean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各</a:t>
            </a:r>
            <a:r>
              <a:rPr lang="zh-CN" altLang="en-US" sz="2600" kern="100" dirty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集镇之间交通不便</a:t>
            </a:r>
            <a:endParaRPr lang="zh-CN" altLang="en-US" sz="2600" kern="100" dirty="0">
              <a:solidFill>
                <a:prstClr val="black"/>
              </a:solidFill>
              <a:latin typeface="Times New Roman" panose="02020603050405020304" pitchFamily="18" charset="0"/>
              <a:cs typeface="Courier New" panose="02070309020205020404"/>
            </a:endParaRPr>
          </a:p>
          <a:p>
            <a:pPr marL="0" indent="0" algn="just" fontAlgn="base">
              <a:lnSpc>
                <a:spcPct val="140000"/>
              </a:lnSpc>
              <a:spcBef>
                <a:spcPct val="0"/>
              </a:spcBef>
              <a:tabLst>
                <a:tab pos="2250440" algn="l"/>
              </a:tabLst>
            </a:pPr>
            <a:r>
              <a:rPr lang="en-US" altLang="zh-CN" sz="2600" kern="100" dirty="0" smtClean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D.</a:t>
            </a:r>
            <a:r>
              <a:rPr lang="zh-CN" altLang="en-US" sz="2600" kern="100" dirty="0" smtClean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当地</a:t>
            </a:r>
            <a:r>
              <a:rPr lang="zh-CN" altLang="en-US" sz="2600" kern="100" dirty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居民的购买力不足</a:t>
            </a:r>
            <a:endParaRPr lang="zh-CN" altLang="en-US" sz="2600" kern="100" dirty="0">
              <a:solidFill>
                <a:prstClr val="black"/>
              </a:solidFill>
              <a:latin typeface="Times New Roman" panose="02020603050405020304" pitchFamily="18" charset="0"/>
              <a:cs typeface="Courier New" panose="02070309020205020404"/>
            </a:endParaRPr>
          </a:p>
        </p:txBody>
      </p:sp>
      <p:sp>
        <p:nvSpPr>
          <p:cNvPr id="48135" name="TextBox 7"/>
          <p:cNvSpPr txBox="1">
            <a:spLocks noChangeArrowheads="1"/>
          </p:cNvSpPr>
          <p:nvPr/>
        </p:nvSpPr>
        <p:spPr bwMode="auto">
          <a:xfrm>
            <a:off x="10120313" y="6400800"/>
            <a:ext cx="976312" cy="461963"/>
          </a:xfrm>
          <a:prstGeom prst="rect">
            <a:avLst/>
          </a:prstGeom>
          <a:solidFill>
            <a:srgbClr val="B4C7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</a:t>
            </a:r>
            <a:endParaRPr lang="zh-CN" altLang="en-US" sz="2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217275" y="6400800"/>
            <a:ext cx="976313" cy="461963"/>
          </a:xfrm>
          <a:prstGeom prst="rect">
            <a:avLst/>
          </a:prstGeom>
          <a:solidFill>
            <a:srgbClr val="B4C7E7"/>
          </a:solidFill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答案</a:t>
            </a:r>
            <a:endParaRPr lang="zh-CN" altLang="en-US" sz="3200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00"/>
          <p:cNvSpPr txBox="1">
            <a:spLocks noChangeArrowheads="1"/>
          </p:cNvSpPr>
          <p:nvPr/>
        </p:nvSpPr>
        <p:spPr bwMode="auto">
          <a:xfrm>
            <a:off x="342900" y="4551598"/>
            <a:ext cx="11362531" cy="1713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algn="just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2600" b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解析</a:t>
            </a:r>
            <a:r>
              <a:rPr lang="zh-CN" altLang="zh-CN" sz="26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　</a:t>
            </a:r>
            <a:r>
              <a:rPr lang="zh-CN" altLang="en-US" sz="2600" dirty="0">
                <a:solidFill>
                  <a:prstClr val="black"/>
                </a:solidFill>
                <a:latin typeface="Times New Roman" panose="02020603050405020304" pitchFamily="18" charset="0"/>
              </a:rPr>
              <a:t>①地成为集市，是因为附近的居民有购买的需求，集市的周期长短和规模大小取决于当地居民的购买能力。①地不能每天都成为集市，是因为其位于我国西部平原地区，经济欠发达，人口稀少，当地居民购买力不足。</a:t>
            </a:r>
            <a:endParaRPr lang="zh-CN" altLang="zh-CN" sz="2600" dirty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1266" name="Picture 2" descr="100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999" y="1585830"/>
            <a:ext cx="4180221" cy="2763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任意多边形 10"/>
          <p:cNvSpPr/>
          <p:nvPr/>
        </p:nvSpPr>
        <p:spPr>
          <a:xfrm rot="21062554">
            <a:off x="220103" y="4131917"/>
            <a:ext cx="738187" cy="430213"/>
          </a:xfrm>
          <a:custGeom>
            <a:avLst/>
            <a:gdLst>
              <a:gd name="connsiteX0" fmla="*/ 0 w 1875453"/>
              <a:gd name="connsiteY0" fmla="*/ 587828 h 1166326"/>
              <a:gd name="connsiteX1" fmla="*/ 279918 w 1875453"/>
              <a:gd name="connsiteY1" fmla="*/ 354563 h 1166326"/>
              <a:gd name="connsiteX2" fmla="*/ 755779 w 1875453"/>
              <a:gd name="connsiteY2" fmla="*/ 895738 h 1166326"/>
              <a:gd name="connsiteX3" fmla="*/ 1866122 w 1875453"/>
              <a:gd name="connsiteY3" fmla="*/ 0 h 1166326"/>
              <a:gd name="connsiteX4" fmla="*/ 1875453 w 1875453"/>
              <a:gd name="connsiteY4" fmla="*/ 111967 h 1166326"/>
              <a:gd name="connsiteX5" fmla="*/ 793102 w 1875453"/>
              <a:gd name="connsiteY5" fmla="*/ 1166326 h 1166326"/>
              <a:gd name="connsiteX6" fmla="*/ 289249 w 1875453"/>
              <a:gd name="connsiteY6" fmla="*/ 541175 h 1166326"/>
              <a:gd name="connsiteX7" fmla="*/ 0 w 1875453"/>
              <a:gd name="connsiteY7" fmla="*/ 587828 h 1166326"/>
              <a:gd name="connsiteX0-1" fmla="*/ 0 w 1875453"/>
              <a:gd name="connsiteY0-2" fmla="*/ 587828 h 1166326"/>
              <a:gd name="connsiteX1-3" fmla="*/ 279918 w 1875453"/>
              <a:gd name="connsiteY1-4" fmla="*/ 354563 h 1166326"/>
              <a:gd name="connsiteX2-5" fmla="*/ 755779 w 1875453"/>
              <a:gd name="connsiteY2-6" fmla="*/ 895738 h 1166326"/>
              <a:gd name="connsiteX3-7" fmla="*/ 1866122 w 1875453"/>
              <a:gd name="connsiteY3-8" fmla="*/ 0 h 1166326"/>
              <a:gd name="connsiteX4-9" fmla="*/ 1875453 w 1875453"/>
              <a:gd name="connsiteY4-10" fmla="*/ 111967 h 1166326"/>
              <a:gd name="connsiteX5-11" fmla="*/ 699795 w 1875453"/>
              <a:gd name="connsiteY5-12" fmla="*/ 1166326 h 1166326"/>
              <a:gd name="connsiteX6-13" fmla="*/ 289249 w 1875453"/>
              <a:gd name="connsiteY6-14" fmla="*/ 541175 h 1166326"/>
              <a:gd name="connsiteX7-15" fmla="*/ 0 w 1875453"/>
              <a:gd name="connsiteY7-16" fmla="*/ 587828 h 1166326"/>
              <a:gd name="connsiteX0-17" fmla="*/ 0 w 2043404"/>
              <a:gd name="connsiteY0-18" fmla="*/ 587828 h 1166326"/>
              <a:gd name="connsiteX1-19" fmla="*/ 279918 w 2043404"/>
              <a:gd name="connsiteY1-20" fmla="*/ 354563 h 1166326"/>
              <a:gd name="connsiteX2-21" fmla="*/ 755779 w 2043404"/>
              <a:gd name="connsiteY2-22" fmla="*/ 895738 h 1166326"/>
              <a:gd name="connsiteX3-23" fmla="*/ 1866122 w 2043404"/>
              <a:gd name="connsiteY3-24" fmla="*/ 0 h 1166326"/>
              <a:gd name="connsiteX4-25" fmla="*/ 2043404 w 2043404"/>
              <a:gd name="connsiteY4-26" fmla="*/ 9330 h 1166326"/>
              <a:gd name="connsiteX5-27" fmla="*/ 699795 w 2043404"/>
              <a:gd name="connsiteY5-28" fmla="*/ 1166326 h 1166326"/>
              <a:gd name="connsiteX6-29" fmla="*/ 289249 w 2043404"/>
              <a:gd name="connsiteY6-30" fmla="*/ 541175 h 1166326"/>
              <a:gd name="connsiteX7-31" fmla="*/ 0 w 2043404"/>
              <a:gd name="connsiteY7-32" fmla="*/ 587828 h 1166326"/>
              <a:gd name="connsiteX0-33" fmla="*/ 0 w 2043404"/>
              <a:gd name="connsiteY0-34" fmla="*/ 615820 h 1194318"/>
              <a:gd name="connsiteX1-35" fmla="*/ 279918 w 2043404"/>
              <a:gd name="connsiteY1-36" fmla="*/ 382555 h 1194318"/>
              <a:gd name="connsiteX2-37" fmla="*/ 755779 w 2043404"/>
              <a:gd name="connsiteY2-38" fmla="*/ 923730 h 1194318"/>
              <a:gd name="connsiteX3-39" fmla="*/ 1978090 w 2043404"/>
              <a:gd name="connsiteY3-40" fmla="*/ 0 h 1194318"/>
              <a:gd name="connsiteX4-41" fmla="*/ 2043404 w 2043404"/>
              <a:gd name="connsiteY4-42" fmla="*/ 37322 h 1194318"/>
              <a:gd name="connsiteX5-43" fmla="*/ 699795 w 2043404"/>
              <a:gd name="connsiteY5-44" fmla="*/ 1194318 h 1194318"/>
              <a:gd name="connsiteX6-45" fmla="*/ 289249 w 2043404"/>
              <a:gd name="connsiteY6-46" fmla="*/ 569167 h 1194318"/>
              <a:gd name="connsiteX7-47" fmla="*/ 0 w 2043404"/>
              <a:gd name="connsiteY7-48" fmla="*/ 615820 h 1194318"/>
              <a:gd name="connsiteX0-49" fmla="*/ 0 w 2043404"/>
              <a:gd name="connsiteY0-50" fmla="*/ 615820 h 1194318"/>
              <a:gd name="connsiteX1-51" fmla="*/ 279918 w 2043404"/>
              <a:gd name="connsiteY1-52" fmla="*/ 382555 h 1194318"/>
              <a:gd name="connsiteX2-53" fmla="*/ 755779 w 2043404"/>
              <a:gd name="connsiteY2-54" fmla="*/ 923730 h 1194318"/>
              <a:gd name="connsiteX3-55" fmla="*/ 1978090 w 2043404"/>
              <a:gd name="connsiteY3-56" fmla="*/ 0 h 1194318"/>
              <a:gd name="connsiteX4-57" fmla="*/ 2043404 w 2043404"/>
              <a:gd name="connsiteY4-58" fmla="*/ 37322 h 1194318"/>
              <a:gd name="connsiteX5-59" fmla="*/ 699795 w 2043404"/>
              <a:gd name="connsiteY5-60" fmla="*/ 1194318 h 1194318"/>
              <a:gd name="connsiteX6-61" fmla="*/ 205274 w 2043404"/>
              <a:gd name="connsiteY6-62" fmla="*/ 559836 h 1194318"/>
              <a:gd name="connsiteX7-63" fmla="*/ 0 w 2043404"/>
              <a:gd name="connsiteY7-64" fmla="*/ 615820 h 11943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043404" h="1194318">
                <a:moveTo>
                  <a:pt x="0" y="615820"/>
                </a:moveTo>
                <a:lnTo>
                  <a:pt x="279918" y="382555"/>
                </a:lnTo>
                <a:lnTo>
                  <a:pt x="755779" y="923730"/>
                </a:lnTo>
                <a:lnTo>
                  <a:pt x="1978090" y="0"/>
                </a:lnTo>
                <a:lnTo>
                  <a:pt x="2043404" y="37322"/>
                </a:lnTo>
                <a:lnTo>
                  <a:pt x="699795" y="1194318"/>
                </a:lnTo>
                <a:lnTo>
                  <a:pt x="205274" y="559836"/>
                </a:lnTo>
                <a:lnTo>
                  <a:pt x="0" y="61582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225" y="6283325"/>
            <a:ext cx="3952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Broadway" panose="04040905080B02020502" pitchFamily="82" charset="0"/>
                <a:ea typeface="楷体" panose="02010609060101010101" pitchFamily="49" charset="-122"/>
              </a:rPr>
              <a:t>1</a:t>
            </a:r>
            <a:endParaRPr lang="en-US" altLang="zh-CN" dirty="0">
              <a:latin typeface="Broadway" panose="04040905080B02020502" pitchFamily="82" charset="0"/>
              <a:ea typeface="楷体" panose="02010609060101010101" pitchFamily="49" charset="-122"/>
            </a:endParaRPr>
          </a:p>
        </p:txBody>
      </p:sp>
      <p:sp>
        <p:nvSpPr>
          <p:cNvPr id="14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360488" y="6283325"/>
            <a:ext cx="39528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FF"/>
                </a:solidFill>
                <a:latin typeface="Broadway" panose="04040905080B02020502" pitchFamily="82" charset="0"/>
                <a:ea typeface="楷体" panose="02010609060101010101" pitchFamily="49" charset="-122"/>
              </a:rPr>
              <a:t>2</a:t>
            </a:r>
            <a:endParaRPr lang="en-US" altLang="zh-CN" dirty="0">
              <a:solidFill>
                <a:srgbClr val="0000FF"/>
              </a:solidFill>
              <a:latin typeface="Broadway" panose="04040905080B02020502" pitchFamily="82" charset="0"/>
              <a:ea typeface="楷体" panose="02010609060101010101" pitchFamily="49" charset="-122"/>
            </a:endParaRPr>
          </a:p>
        </p:txBody>
      </p:sp>
      <p:sp>
        <p:nvSpPr>
          <p:cNvPr id="15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809750" y="6283325"/>
            <a:ext cx="3952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prstClr val="black"/>
                </a:solidFill>
                <a:latin typeface="Broadway" panose="04040905080B02020502" pitchFamily="82" charset="0"/>
                <a:ea typeface="楷体" panose="02010609060101010101" pitchFamily="49" charset="-122"/>
              </a:rPr>
              <a:t>3</a:t>
            </a:r>
            <a:endParaRPr lang="en-US" altLang="zh-CN">
              <a:solidFill>
                <a:prstClr val="black"/>
              </a:solidFill>
              <a:latin typeface="Broadway" panose="04040905080B02020502" pitchFamily="82" charset="0"/>
              <a:ea typeface="楷体" panose="02010609060101010101" pitchFamily="49" charset="-122"/>
            </a:endParaRPr>
          </a:p>
        </p:txBody>
      </p:sp>
      <p:sp>
        <p:nvSpPr>
          <p:cNvPr id="16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2259013" y="6283325"/>
            <a:ext cx="39528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prstClr val="black"/>
                </a:solidFill>
                <a:latin typeface="Broadway" panose="04040905080B02020502" pitchFamily="82" charset="0"/>
                <a:ea typeface="楷体" panose="02010609060101010101" pitchFamily="49" charset="-122"/>
              </a:rPr>
              <a:t>4</a:t>
            </a:r>
            <a:endParaRPr lang="en-US" altLang="zh-CN">
              <a:solidFill>
                <a:prstClr val="black"/>
              </a:solidFill>
              <a:latin typeface="Broadway" panose="04040905080B02020502" pitchFamily="82" charset="0"/>
              <a:ea typeface="楷体" panose="02010609060101010101" pitchFamily="49" charset="-122"/>
            </a:endParaRPr>
          </a:p>
        </p:txBody>
      </p:sp>
      <p:sp>
        <p:nvSpPr>
          <p:cNvPr id="17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2708275" y="6283325"/>
            <a:ext cx="3952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prstClr val="black"/>
                </a:solidFill>
                <a:latin typeface="Broadway" panose="04040905080B02020502" pitchFamily="82" charset="0"/>
                <a:ea typeface="楷体" panose="02010609060101010101" pitchFamily="49" charset="-122"/>
              </a:rPr>
              <a:t>5</a:t>
            </a:r>
            <a:endParaRPr lang="en-US" altLang="zh-CN">
              <a:solidFill>
                <a:prstClr val="black"/>
              </a:solidFill>
              <a:latin typeface="Broadway" panose="04040905080B02020502" pitchFamily="82" charset="0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81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135"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文本框 100"/>
          <p:cNvSpPr txBox="1">
            <a:spLocks noChangeArrowheads="1"/>
          </p:cNvSpPr>
          <p:nvPr/>
        </p:nvSpPr>
        <p:spPr bwMode="auto">
          <a:xfrm>
            <a:off x="349250" y="248668"/>
            <a:ext cx="10747375" cy="660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prstClr val="black"/>
                </a:solidFill>
              </a:rPr>
              <a:t>读</a:t>
            </a:r>
            <a:r>
              <a:rPr lang="zh-CN" altLang="en-US" sz="28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sz="2800" dirty="0">
                <a:solidFill>
                  <a:prstClr val="black"/>
                </a:solidFill>
              </a:rPr>
              <a:t>某城市医院与卫生所分布图</a:t>
            </a:r>
            <a:r>
              <a:rPr lang="zh-CN" altLang="en-US" sz="28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sz="2800" dirty="0">
                <a:solidFill>
                  <a:prstClr val="black"/>
                </a:solidFill>
              </a:rPr>
              <a:t>，完成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～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2800" dirty="0">
                <a:solidFill>
                  <a:prstClr val="black"/>
                </a:solidFill>
              </a:rPr>
              <a:t>题。</a:t>
            </a:r>
            <a:endParaRPr lang="en-US" altLang="zh-CN" sz="2800" dirty="0" smtClean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217275" y="6400800"/>
            <a:ext cx="976313" cy="461963"/>
          </a:xfrm>
          <a:prstGeom prst="rect">
            <a:avLst/>
          </a:prstGeom>
          <a:solidFill>
            <a:srgbClr val="B4C7E7"/>
          </a:solidFill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答案</a:t>
            </a:r>
            <a:endParaRPr lang="zh-CN" altLang="en-US" sz="3200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9250" y="4129666"/>
            <a:ext cx="11109807" cy="1310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3.</a:t>
            </a:r>
            <a:r>
              <a:rPr lang="zh-CN" altLang="en-US" sz="28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医科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</a:rPr>
              <a:t>大学毕业的小明想开一家私人卫生所，该卫生所最适宜选择</a:t>
            </a:r>
            <a:r>
              <a:rPr lang="zh-CN" altLang="en-US" sz="28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在</a:t>
            </a:r>
            <a:endParaRPr lang="en-US" altLang="zh-CN" sz="280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A.</a:t>
            </a:r>
            <a:r>
              <a:rPr lang="zh-CN" altLang="en-US" sz="28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①            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B.</a:t>
            </a:r>
            <a:r>
              <a:rPr lang="zh-CN" altLang="en-US" sz="28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②            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C.</a:t>
            </a:r>
            <a:r>
              <a:rPr lang="zh-CN" altLang="en-US" sz="28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③            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D.</a:t>
            </a:r>
            <a:r>
              <a:rPr lang="zh-CN" altLang="en-US" sz="28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④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2290" name="Picture 2" descr="101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234" y="1124744"/>
            <a:ext cx="3323054" cy="278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任意多边形 14"/>
          <p:cNvSpPr/>
          <p:nvPr/>
        </p:nvSpPr>
        <p:spPr>
          <a:xfrm rot="21062554">
            <a:off x="2088462" y="4969205"/>
            <a:ext cx="738187" cy="430213"/>
          </a:xfrm>
          <a:custGeom>
            <a:avLst/>
            <a:gdLst>
              <a:gd name="connsiteX0" fmla="*/ 0 w 1875453"/>
              <a:gd name="connsiteY0" fmla="*/ 587828 h 1166326"/>
              <a:gd name="connsiteX1" fmla="*/ 279918 w 1875453"/>
              <a:gd name="connsiteY1" fmla="*/ 354563 h 1166326"/>
              <a:gd name="connsiteX2" fmla="*/ 755779 w 1875453"/>
              <a:gd name="connsiteY2" fmla="*/ 895738 h 1166326"/>
              <a:gd name="connsiteX3" fmla="*/ 1866122 w 1875453"/>
              <a:gd name="connsiteY3" fmla="*/ 0 h 1166326"/>
              <a:gd name="connsiteX4" fmla="*/ 1875453 w 1875453"/>
              <a:gd name="connsiteY4" fmla="*/ 111967 h 1166326"/>
              <a:gd name="connsiteX5" fmla="*/ 793102 w 1875453"/>
              <a:gd name="connsiteY5" fmla="*/ 1166326 h 1166326"/>
              <a:gd name="connsiteX6" fmla="*/ 289249 w 1875453"/>
              <a:gd name="connsiteY6" fmla="*/ 541175 h 1166326"/>
              <a:gd name="connsiteX7" fmla="*/ 0 w 1875453"/>
              <a:gd name="connsiteY7" fmla="*/ 587828 h 1166326"/>
              <a:gd name="connsiteX0-1" fmla="*/ 0 w 1875453"/>
              <a:gd name="connsiteY0-2" fmla="*/ 587828 h 1166326"/>
              <a:gd name="connsiteX1-3" fmla="*/ 279918 w 1875453"/>
              <a:gd name="connsiteY1-4" fmla="*/ 354563 h 1166326"/>
              <a:gd name="connsiteX2-5" fmla="*/ 755779 w 1875453"/>
              <a:gd name="connsiteY2-6" fmla="*/ 895738 h 1166326"/>
              <a:gd name="connsiteX3-7" fmla="*/ 1866122 w 1875453"/>
              <a:gd name="connsiteY3-8" fmla="*/ 0 h 1166326"/>
              <a:gd name="connsiteX4-9" fmla="*/ 1875453 w 1875453"/>
              <a:gd name="connsiteY4-10" fmla="*/ 111967 h 1166326"/>
              <a:gd name="connsiteX5-11" fmla="*/ 699795 w 1875453"/>
              <a:gd name="connsiteY5-12" fmla="*/ 1166326 h 1166326"/>
              <a:gd name="connsiteX6-13" fmla="*/ 289249 w 1875453"/>
              <a:gd name="connsiteY6-14" fmla="*/ 541175 h 1166326"/>
              <a:gd name="connsiteX7-15" fmla="*/ 0 w 1875453"/>
              <a:gd name="connsiteY7-16" fmla="*/ 587828 h 1166326"/>
              <a:gd name="connsiteX0-17" fmla="*/ 0 w 2043404"/>
              <a:gd name="connsiteY0-18" fmla="*/ 587828 h 1166326"/>
              <a:gd name="connsiteX1-19" fmla="*/ 279918 w 2043404"/>
              <a:gd name="connsiteY1-20" fmla="*/ 354563 h 1166326"/>
              <a:gd name="connsiteX2-21" fmla="*/ 755779 w 2043404"/>
              <a:gd name="connsiteY2-22" fmla="*/ 895738 h 1166326"/>
              <a:gd name="connsiteX3-23" fmla="*/ 1866122 w 2043404"/>
              <a:gd name="connsiteY3-24" fmla="*/ 0 h 1166326"/>
              <a:gd name="connsiteX4-25" fmla="*/ 2043404 w 2043404"/>
              <a:gd name="connsiteY4-26" fmla="*/ 9330 h 1166326"/>
              <a:gd name="connsiteX5-27" fmla="*/ 699795 w 2043404"/>
              <a:gd name="connsiteY5-28" fmla="*/ 1166326 h 1166326"/>
              <a:gd name="connsiteX6-29" fmla="*/ 289249 w 2043404"/>
              <a:gd name="connsiteY6-30" fmla="*/ 541175 h 1166326"/>
              <a:gd name="connsiteX7-31" fmla="*/ 0 w 2043404"/>
              <a:gd name="connsiteY7-32" fmla="*/ 587828 h 1166326"/>
              <a:gd name="connsiteX0-33" fmla="*/ 0 w 2043404"/>
              <a:gd name="connsiteY0-34" fmla="*/ 615820 h 1194318"/>
              <a:gd name="connsiteX1-35" fmla="*/ 279918 w 2043404"/>
              <a:gd name="connsiteY1-36" fmla="*/ 382555 h 1194318"/>
              <a:gd name="connsiteX2-37" fmla="*/ 755779 w 2043404"/>
              <a:gd name="connsiteY2-38" fmla="*/ 923730 h 1194318"/>
              <a:gd name="connsiteX3-39" fmla="*/ 1978090 w 2043404"/>
              <a:gd name="connsiteY3-40" fmla="*/ 0 h 1194318"/>
              <a:gd name="connsiteX4-41" fmla="*/ 2043404 w 2043404"/>
              <a:gd name="connsiteY4-42" fmla="*/ 37322 h 1194318"/>
              <a:gd name="connsiteX5-43" fmla="*/ 699795 w 2043404"/>
              <a:gd name="connsiteY5-44" fmla="*/ 1194318 h 1194318"/>
              <a:gd name="connsiteX6-45" fmla="*/ 289249 w 2043404"/>
              <a:gd name="connsiteY6-46" fmla="*/ 569167 h 1194318"/>
              <a:gd name="connsiteX7-47" fmla="*/ 0 w 2043404"/>
              <a:gd name="connsiteY7-48" fmla="*/ 615820 h 1194318"/>
              <a:gd name="connsiteX0-49" fmla="*/ 0 w 2043404"/>
              <a:gd name="connsiteY0-50" fmla="*/ 615820 h 1194318"/>
              <a:gd name="connsiteX1-51" fmla="*/ 279918 w 2043404"/>
              <a:gd name="connsiteY1-52" fmla="*/ 382555 h 1194318"/>
              <a:gd name="connsiteX2-53" fmla="*/ 755779 w 2043404"/>
              <a:gd name="connsiteY2-54" fmla="*/ 923730 h 1194318"/>
              <a:gd name="connsiteX3-55" fmla="*/ 1978090 w 2043404"/>
              <a:gd name="connsiteY3-56" fmla="*/ 0 h 1194318"/>
              <a:gd name="connsiteX4-57" fmla="*/ 2043404 w 2043404"/>
              <a:gd name="connsiteY4-58" fmla="*/ 37322 h 1194318"/>
              <a:gd name="connsiteX5-59" fmla="*/ 699795 w 2043404"/>
              <a:gd name="connsiteY5-60" fmla="*/ 1194318 h 1194318"/>
              <a:gd name="connsiteX6-61" fmla="*/ 205274 w 2043404"/>
              <a:gd name="connsiteY6-62" fmla="*/ 559836 h 1194318"/>
              <a:gd name="connsiteX7-63" fmla="*/ 0 w 2043404"/>
              <a:gd name="connsiteY7-64" fmla="*/ 615820 h 11943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043404" h="1194318">
                <a:moveTo>
                  <a:pt x="0" y="615820"/>
                </a:moveTo>
                <a:lnTo>
                  <a:pt x="279918" y="382555"/>
                </a:lnTo>
                <a:lnTo>
                  <a:pt x="755779" y="923730"/>
                </a:lnTo>
                <a:lnTo>
                  <a:pt x="1978090" y="0"/>
                </a:lnTo>
                <a:lnTo>
                  <a:pt x="2043404" y="37322"/>
                </a:lnTo>
                <a:lnTo>
                  <a:pt x="699795" y="1194318"/>
                </a:lnTo>
                <a:lnTo>
                  <a:pt x="205274" y="559836"/>
                </a:lnTo>
                <a:lnTo>
                  <a:pt x="0" y="61582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225" y="6283325"/>
            <a:ext cx="3952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Broadway" panose="04040905080B02020502" pitchFamily="82" charset="0"/>
                <a:ea typeface="楷体" panose="02010609060101010101" pitchFamily="49" charset="-122"/>
              </a:rPr>
              <a:t>1</a:t>
            </a:r>
            <a:endParaRPr lang="en-US" altLang="zh-CN" dirty="0">
              <a:latin typeface="Broadway" panose="04040905080B02020502" pitchFamily="82" charset="0"/>
              <a:ea typeface="楷体" panose="02010609060101010101" pitchFamily="49" charset="-122"/>
            </a:endParaRPr>
          </a:p>
        </p:txBody>
      </p:sp>
      <p:sp>
        <p:nvSpPr>
          <p:cNvPr id="13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360488" y="6283325"/>
            <a:ext cx="39528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Broadway" panose="04040905080B02020502" pitchFamily="82" charset="0"/>
                <a:ea typeface="楷体" panose="02010609060101010101" pitchFamily="49" charset="-122"/>
              </a:rPr>
              <a:t>2</a:t>
            </a:r>
            <a:endParaRPr lang="en-US" altLang="zh-CN" dirty="0">
              <a:solidFill>
                <a:prstClr val="black"/>
              </a:solidFill>
              <a:latin typeface="Broadway" panose="04040905080B02020502" pitchFamily="82" charset="0"/>
              <a:ea typeface="楷体" panose="02010609060101010101" pitchFamily="49" charset="-122"/>
            </a:endParaRPr>
          </a:p>
        </p:txBody>
      </p:sp>
      <p:sp>
        <p:nvSpPr>
          <p:cNvPr id="1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809750" y="6283325"/>
            <a:ext cx="3952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FF"/>
                </a:solidFill>
                <a:latin typeface="Broadway" panose="04040905080B02020502" pitchFamily="82" charset="0"/>
                <a:ea typeface="楷体" panose="02010609060101010101" pitchFamily="49" charset="-122"/>
              </a:rPr>
              <a:t>3</a:t>
            </a:r>
            <a:endParaRPr lang="en-US" altLang="zh-CN" dirty="0">
              <a:solidFill>
                <a:srgbClr val="0000FF"/>
              </a:solidFill>
              <a:latin typeface="Broadway" panose="04040905080B02020502" pitchFamily="82" charset="0"/>
              <a:ea typeface="楷体" panose="02010609060101010101" pitchFamily="49" charset="-122"/>
            </a:endParaRPr>
          </a:p>
        </p:txBody>
      </p:sp>
      <p:sp>
        <p:nvSpPr>
          <p:cNvPr id="1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2259013" y="6283325"/>
            <a:ext cx="39528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prstClr val="black"/>
                </a:solidFill>
                <a:latin typeface="Broadway" panose="04040905080B02020502" pitchFamily="82" charset="0"/>
                <a:ea typeface="楷体" panose="02010609060101010101" pitchFamily="49" charset="-122"/>
              </a:rPr>
              <a:t>4</a:t>
            </a:r>
            <a:endParaRPr lang="en-US" altLang="zh-CN">
              <a:solidFill>
                <a:prstClr val="black"/>
              </a:solidFill>
              <a:latin typeface="Broadway" panose="04040905080B02020502" pitchFamily="82" charset="0"/>
              <a:ea typeface="楷体" panose="02010609060101010101" pitchFamily="49" charset="-122"/>
            </a:endParaRPr>
          </a:p>
        </p:txBody>
      </p:sp>
      <p:sp>
        <p:nvSpPr>
          <p:cNvPr id="2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2708275" y="6283325"/>
            <a:ext cx="3952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prstClr val="black"/>
                </a:solidFill>
                <a:latin typeface="Broadway" panose="04040905080B02020502" pitchFamily="82" charset="0"/>
                <a:ea typeface="楷体" panose="02010609060101010101" pitchFamily="49" charset="-122"/>
              </a:rPr>
              <a:t>5</a:t>
            </a:r>
            <a:endParaRPr lang="en-US" altLang="zh-CN">
              <a:solidFill>
                <a:prstClr val="black"/>
              </a:solidFill>
              <a:latin typeface="Broadway" panose="04040905080B02020502" pitchFamily="82" charset="0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9250" y="1005524"/>
            <a:ext cx="7334660" cy="3249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4.</a:t>
            </a:r>
            <a:r>
              <a:rPr lang="zh-CN" altLang="en-US" sz="28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他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</a:rPr>
              <a:t>选择该处的理由</a:t>
            </a:r>
            <a:r>
              <a:rPr lang="zh-CN" altLang="en-US" sz="28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是</a:t>
            </a:r>
            <a:endParaRPr lang="en-US" altLang="zh-CN" sz="280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A.</a:t>
            </a:r>
            <a:r>
              <a:rPr lang="zh-CN" altLang="en-US" sz="28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该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</a:rPr>
              <a:t>地卫生所集中，成行成市利于经营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B.</a:t>
            </a:r>
            <a:r>
              <a:rPr lang="zh-CN" altLang="en-US" sz="28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位于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</a:rPr>
              <a:t>其他卫生所服务范围的边缘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C.</a:t>
            </a:r>
            <a:r>
              <a:rPr lang="zh-CN" altLang="en-US" sz="28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靠近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</a:rPr>
              <a:t>大医院，可获得技术支持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D.</a:t>
            </a:r>
            <a:r>
              <a:rPr lang="zh-CN" altLang="en-US" sz="28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城市边缘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</a:rPr>
              <a:t>有足够的土地发展空间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217275" y="6400800"/>
            <a:ext cx="976313" cy="461963"/>
          </a:xfrm>
          <a:prstGeom prst="rect">
            <a:avLst/>
          </a:prstGeom>
          <a:solidFill>
            <a:srgbClr val="B4C7E7"/>
          </a:solidFill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答案</a:t>
            </a:r>
            <a:endParaRPr lang="zh-CN" altLang="en-US" sz="3200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任意多边形 14"/>
          <p:cNvSpPr/>
          <p:nvPr/>
        </p:nvSpPr>
        <p:spPr>
          <a:xfrm rot="21062554">
            <a:off x="292343" y="2476763"/>
            <a:ext cx="738187" cy="430213"/>
          </a:xfrm>
          <a:custGeom>
            <a:avLst/>
            <a:gdLst>
              <a:gd name="connsiteX0" fmla="*/ 0 w 1875453"/>
              <a:gd name="connsiteY0" fmla="*/ 587828 h 1166326"/>
              <a:gd name="connsiteX1" fmla="*/ 279918 w 1875453"/>
              <a:gd name="connsiteY1" fmla="*/ 354563 h 1166326"/>
              <a:gd name="connsiteX2" fmla="*/ 755779 w 1875453"/>
              <a:gd name="connsiteY2" fmla="*/ 895738 h 1166326"/>
              <a:gd name="connsiteX3" fmla="*/ 1866122 w 1875453"/>
              <a:gd name="connsiteY3" fmla="*/ 0 h 1166326"/>
              <a:gd name="connsiteX4" fmla="*/ 1875453 w 1875453"/>
              <a:gd name="connsiteY4" fmla="*/ 111967 h 1166326"/>
              <a:gd name="connsiteX5" fmla="*/ 793102 w 1875453"/>
              <a:gd name="connsiteY5" fmla="*/ 1166326 h 1166326"/>
              <a:gd name="connsiteX6" fmla="*/ 289249 w 1875453"/>
              <a:gd name="connsiteY6" fmla="*/ 541175 h 1166326"/>
              <a:gd name="connsiteX7" fmla="*/ 0 w 1875453"/>
              <a:gd name="connsiteY7" fmla="*/ 587828 h 1166326"/>
              <a:gd name="connsiteX0-1" fmla="*/ 0 w 1875453"/>
              <a:gd name="connsiteY0-2" fmla="*/ 587828 h 1166326"/>
              <a:gd name="connsiteX1-3" fmla="*/ 279918 w 1875453"/>
              <a:gd name="connsiteY1-4" fmla="*/ 354563 h 1166326"/>
              <a:gd name="connsiteX2-5" fmla="*/ 755779 w 1875453"/>
              <a:gd name="connsiteY2-6" fmla="*/ 895738 h 1166326"/>
              <a:gd name="connsiteX3-7" fmla="*/ 1866122 w 1875453"/>
              <a:gd name="connsiteY3-8" fmla="*/ 0 h 1166326"/>
              <a:gd name="connsiteX4-9" fmla="*/ 1875453 w 1875453"/>
              <a:gd name="connsiteY4-10" fmla="*/ 111967 h 1166326"/>
              <a:gd name="connsiteX5-11" fmla="*/ 699795 w 1875453"/>
              <a:gd name="connsiteY5-12" fmla="*/ 1166326 h 1166326"/>
              <a:gd name="connsiteX6-13" fmla="*/ 289249 w 1875453"/>
              <a:gd name="connsiteY6-14" fmla="*/ 541175 h 1166326"/>
              <a:gd name="connsiteX7-15" fmla="*/ 0 w 1875453"/>
              <a:gd name="connsiteY7-16" fmla="*/ 587828 h 1166326"/>
              <a:gd name="connsiteX0-17" fmla="*/ 0 w 2043404"/>
              <a:gd name="connsiteY0-18" fmla="*/ 587828 h 1166326"/>
              <a:gd name="connsiteX1-19" fmla="*/ 279918 w 2043404"/>
              <a:gd name="connsiteY1-20" fmla="*/ 354563 h 1166326"/>
              <a:gd name="connsiteX2-21" fmla="*/ 755779 w 2043404"/>
              <a:gd name="connsiteY2-22" fmla="*/ 895738 h 1166326"/>
              <a:gd name="connsiteX3-23" fmla="*/ 1866122 w 2043404"/>
              <a:gd name="connsiteY3-24" fmla="*/ 0 h 1166326"/>
              <a:gd name="connsiteX4-25" fmla="*/ 2043404 w 2043404"/>
              <a:gd name="connsiteY4-26" fmla="*/ 9330 h 1166326"/>
              <a:gd name="connsiteX5-27" fmla="*/ 699795 w 2043404"/>
              <a:gd name="connsiteY5-28" fmla="*/ 1166326 h 1166326"/>
              <a:gd name="connsiteX6-29" fmla="*/ 289249 w 2043404"/>
              <a:gd name="connsiteY6-30" fmla="*/ 541175 h 1166326"/>
              <a:gd name="connsiteX7-31" fmla="*/ 0 w 2043404"/>
              <a:gd name="connsiteY7-32" fmla="*/ 587828 h 1166326"/>
              <a:gd name="connsiteX0-33" fmla="*/ 0 w 2043404"/>
              <a:gd name="connsiteY0-34" fmla="*/ 615820 h 1194318"/>
              <a:gd name="connsiteX1-35" fmla="*/ 279918 w 2043404"/>
              <a:gd name="connsiteY1-36" fmla="*/ 382555 h 1194318"/>
              <a:gd name="connsiteX2-37" fmla="*/ 755779 w 2043404"/>
              <a:gd name="connsiteY2-38" fmla="*/ 923730 h 1194318"/>
              <a:gd name="connsiteX3-39" fmla="*/ 1978090 w 2043404"/>
              <a:gd name="connsiteY3-40" fmla="*/ 0 h 1194318"/>
              <a:gd name="connsiteX4-41" fmla="*/ 2043404 w 2043404"/>
              <a:gd name="connsiteY4-42" fmla="*/ 37322 h 1194318"/>
              <a:gd name="connsiteX5-43" fmla="*/ 699795 w 2043404"/>
              <a:gd name="connsiteY5-44" fmla="*/ 1194318 h 1194318"/>
              <a:gd name="connsiteX6-45" fmla="*/ 289249 w 2043404"/>
              <a:gd name="connsiteY6-46" fmla="*/ 569167 h 1194318"/>
              <a:gd name="connsiteX7-47" fmla="*/ 0 w 2043404"/>
              <a:gd name="connsiteY7-48" fmla="*/ 615820 h 1194318"/>
              <a:gd name="connsiteX0-49" fmla="*/ 0 w 2043404"/>
              <a:gd name="connsiteY0-50" fmla="*/ 615820 h 1194318"/>
              <a:gd name="connsiteX1-51" fmla="*/ 279918 w 2043404"/>
              <a:gd name="connsiteY1-52" fmla="*/ 382555 h 1194318"/>
              <a:gd name="connsiteX2-53" fmla="*/ 755779 w 2043404"/>
              <a:gd name="connsiteY2-54" fmla="*/ 923730 h 1194318"/>
              <a:gd name="connsiteX3-55" fmla="*/ 1978090 w 2043404"/>
              <a:gd name="connsiteY3-56" fmla="*/ 0 h 1194318"/>
              <a:gd name="connsiteX4-57" fmla="*/ 2043404 w 2043404"/>
              <a:gd name="connsiteY4-58" fmla="*/ 37322 h 1194318"/>
              <a:gd name="connsiteX5-59" fmla="*/ 699795 w 2043404"/>
              <a:gd name="connsiteY5-60" fmla="*/ 1194318 h 1194318"/>
              <a:gd name="connsiteX6-61" fmla="*/ 205274 w 2043404"/>
              <a:gd name="connsiteY6-62" fmla="*/ 559836 h 1194318"/>
              <a:gd name="connsiteX7-63" fmla="*/ 0 w 2043404"/>
              <a:gd name="connsiteY7-64" fmla="*/ 615820 h 11943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043404" h="1194318">
                <a:moveTo>
                  <a:pt x="0" y="615820"/>
                </a:moveTo>
                <a:lnTo>
                  <a:pt x="279918" y="382555"/>
                </a:lnTo>
                <a:lnTo>
                  <a:pt x="755779" y="923730"/>
                </a:lnTo>
                <a:lnTo>
                  <a:pt x="1978090" y="0"/>
                </a:lnTo>
                <a:lnTo>
                  <a:pt x="2043404" y="37322"/>
                </a:lnTo>
                <a:lnTo>
                  <a:pt x="699795" y="1194318"/>
                </a:lnTo>
                <a:lnTo>
                  <a:pt x="205274" y="559836"/>
                </a:lnTo>
                <a:lnTo>
                  <a:pt x="0" y="61582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TextBox 7"/>
          <p:cNvSpPr txBox="1">
            <a:spLocks noChangeArrowheads="1"/>
          </p:cNvSpPr>
          <p:nvPr/>
        </p:nvSpPr>
        <p:spPr bwMode="auto">
          <a:xfrm>
            <a:off x="10120313" y="6400800"/>
            <a:ext cx="976312" cy="461963"/>
          </a:xfrm>
          <a:prstGeom prst="rect">
            <a:avLst/>
          </a:prstGeom>
          <a:solidFill>
            <a:srgbClr val="B4C7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</a:t>
            </a:r>
            <a:endParaRPr lang="zh-CN" altLang="en-US" sz="2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00"/>
          <p:cNvSpPr txBox="1">
            <a:spLocks noChangeArrowheads="1"/>
          </p:cNvSpPr>
          <p:nvPr/>
        </p:nvSpPr>
        <p:spPr bwMode="auto">
          <a:xfrm>
            <a:off x="349250" y="4293096"/>
            <a:ext cx="11362531" cy="1310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解析</a:t>
            </a:r>
            <a:r>
              <a:rPr lang="zh-CN" altLang="zh-CN" sz="28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　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</a:rPr>
              <a:t>结合城市等级体系的相关知识，可知低一级别的卫生所应均匀地分布在医院的周边地区，图中②处位于其他卫生所服务范围的边缘。</a:t>
            </a:r>
            <a:endParaRPr lang="zh-CN" altLang="zh-CN" sz="2800" dirty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" name="文本框 100"/>
          <p:cNvSpPr txBox="1">
            <a:spLocks noChangeArrowheads="1"/>
          </p:cNvSpPr>
          <p:nvPr/>
        </p:nvSpPr>
        <p:spPr bwMode="auto">
          <a:xfrm>
            <a:off x="349250" y="248668"/>
            <a:ext cx="10747375" cy="660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prstClr val="black"/>
                </a:solidFill>
              </a:rPr>
              <a:t>读</a:t>
            </a:r>
            <a:r>
              <a:rPr lang="zh-CN" altLang="en-US" sz="28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sz="2800" dirty="0">
                <a:solidFill>
                  <a:prstClr val="black"/>
                </a:solidFill>
              </a:rPr>
              <a:t>某城市医院与卫生所分布图</a:t>
            </a:r>
            <a:r>
              <a:rPr lang="zh-CN" altLang="en-US" sz="28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sz="2800" dirty="0">
                <a:solidFill>
                  <a:prstClr val="black"/>
                </a:solidFill>
              </a:rPr>
              <a:t>，完成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～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2800" dirty="0">
                <a:solidFill>
                  <a:prstClr val="black"/>
                </a:solidFill>
              </a:rPr>
              <a:t>题。</a:t>
            </a:r>
            <a:endParaRPr lang="en-US" altLang="zh-CN" sz="2800" dirty="0" smtClean="0">
              <a:solidFill>
                <a:prstClr val="black"/>
              </a:solidFill>
            </a:endParaRPr>
          </a:p>
        </p:txBody>
      </p:sp>
      <p:pic>
        <p:nvPicPr>
          <p:cNvPr id="23" name="Picture 2" descr="101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40" y="1124744"/>
            <a:ext cx="3323054" cy="278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225" y="6283325"/>
            <a:ext cx="3952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Broadway" panose="04040905080B02020502" pitchFamily="82" charset="0"/>
                <a:ea typeface="楷体" panose="02010609060101010101" pitchFamily="49" charset="-122"/>
              </a:rPr>
              <a:t>1</a:t>
            </a:r>
            <a:endParaRPr lang="en-US" altLang="zh-CN" dirty="0">
              <a:latin typeface="Broadway" panose="04040905080B02020502" pitchFamily="82" charset="0"/>
              <a:ea typeface="楷体" panose="02010609060101010101" pitchFamily="49" charset="-122"/>
            </a:endParaRPr>
          </a:p>
        </p:txBody>
      </p:sp>
      <p:sp>
        <p:nvSpPr>
          <p:cNvPr id="2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360488" y="6283325"/>
            <a:ext cx="39528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Broadway" panose="04040905080B02020502" pitchFamily="82" charset="0"/>
                <a:ea typeface="楷体" panose="02010609060101010101" pitchFamily="49" charset="-122"/>
              </a:rPr>
              <a:t>2</a:t>
            </a:r>
            <a:endParaRPr lang="en-US" altLang="zh-CN" dirty="0">
              <a:solidFill>
                <a:prstClr val="black"/>
              </a:solidFill>
              <a:latin typeface="Broadway" panose="04040905080B02020502" pitchFamily="82" charset="0"/>
              <a:ea typeface="楷体" panose="02010609060101010101" pitchFamily="49" charset="-122"/>
            </a:endParaRPr>
          </a:p>
        </p:txBody>
      </p:sp>
      <p:sp>
        <p:nvSpPr>
          <p:cNvPr id="26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809750" y="6283325"/>
            <a:ext cx="3952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prstClr val="black"/>
                </a:solidFill>
                <a:latin typeface="Broadway" panose="04040905080B02020502" pitchFamily="82" charset="0"/>
                <a:ea typeface="楷体" panose="02010609060101010101" pitchFamily="49" charset="-122"/>
              </a:rPr>
              <a:t>3</a:t>
            </a:r>
            <a:endParaRPr lang="en-US" altLang="zh-CN">
              <a:solidFill>
                <a:prstClr val="black"/>
              </a:solidFill>
              <a:latin typeface="Broadway" panose="04040905080B02020502" pitchFamily="82" charset="0"/>
              <a:ea typeface="楷体" panose="02010609060101010101" pitchFamily="49" charset="-122"/>
            </a:endParaRPr>
          </a:p>
        </p:txBody>
      </p:sp>
      <p:sp>
        <p:nvSpPr>
          <p:cNvPr id="27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2259013" y="6283325"/>
            <a:ext cx="39528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FF"/>
                </a:solidFill>
                <a:latin typeface="Broadway" panose="04040905080B02020502" pitchFamily="82" charset="0"/>
                <a:ea typeface="楷体" panose="02010609060101010101" pitchFamily="49" charset="-122"/>
              </a:rPr>
              <a:t>4</a:t>
            </a:r>
            <a:endParaRPr lang="en-US" altLang="zh-CN" dirty="0">
              <a:solidFill>
                <a:srgbClr val="0000FF"/>
              </a:solidFill>
              <a:latin typeface="Broadway" panose="04040905080B02020502" pitchFamily="82" charset="0"/>
              <a:ea typeface="楷体" panose="02010609060101010101" pitchFamily="49" charset="-122"/>
            </a:endParaRPr>
          </a:p>
        </p:txBody>
      </p:sp>
      <p:sp>
        <p:nvSpPr>
          <p:cNvPr id="28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2708275" y="6283325"/>
            <a:ext cx="3952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prstClr val="black"/>
                </a:solidFill>
                <a:latin typeface="Broadway" panose="04040905080B02020502" pitchFamily="82" charset="0"/>
                <a:ea typeface="楷体" panose="02010609060101010101" pitchFamily="49" charset="-122"/>
              </a:rPr>
              <a:t>5</a:t>
            </a:r>
            <a:endParaRPr lang="en-US" altLang="zh-CN">
              <a:solidFill>
                <a:prstClr val="black"/>
              </a:solidFill>
              <a:latin typeface="Broadway" panose="04040905080B02020502" pitchFamily="82" charset="0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17" grpId="0"/>
      <p:bldP spid="17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57355" y="1187248"/>
            <a:ext cx="7682861" cy="1310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长江三角洲地区城市的分布特点</a:t>
            </a:r>
            <a:r>
              <a:rPr lang="zh-CN" alt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</a:t>
            </a:r>
            <a:endParaRPr lang="en-US" altLang="zh-CN" sz="28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</a:t>
            </a:r>
            <a:r>
              <a:rPr lang="zh-CN" alt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，其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原因</a:t>
            </a:r>
            <a:r>
              <a:rPr lang="zh-CN" alt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</a:t>
            </a:r>
            <a:r>
              <a:rPr lang="zh-CN" alt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227" name="文本框 100"/>
          <p:cNvSpPr txBox="1">
            <a:spLocks noChangeArrowheads="1"/>
          </p:cNvSpPr>
          <p:nvPr/>
        </p:nvSpPr>
        <p:spPr bwMode="auto">
          <a:xfrm>
            <a:off x="357354" y="314072"/>
            <a:ext cx="1152554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54330" indent="-35433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marL="0" indent="0" algn="just" fontAlgn="base">
              <a:lnSpc>
                <a:spcPct val="150000"/>
              </a:lnSpc>
              <a:spcBef>
                <a:spcPct val="0"/>
              </a:spcBef>
              <a:tabLst>
                <a:tab pos="2250440" algn="l"/>
              </a:tabLst>
            </a:pPr>
            <a:r>
              <a:rPr lang="en-US" altLang="zh-CN" sz="2800" kern="100" dirty="0" smtClean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5.</a:t>
            </a:r>
            <a:r>
              <a:rPr lang="zh-CN" altLang="en-US" sz="2800" dirty="0" smtClean="0">
                <a:solidFill>
                  <a:prstClr val="black"/>
                </a:solidFill>
              </a:rPr>
              <a:t>下</a:t>
            </a:r>
            <a:r>
              <a:rPr lang="zh-CN" altLang="en-US" sz="2800" dirty="0">
                <a:solidFill>
                  <a:prstClr val="black"/>
                </a:solidFill>
              </a:rPr>
              <a:t>图为</a:t>
            </a:r>
            <a:r>
              <a:rPr lang="zh-CN" altLang="en-US" sz="28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sz="2800" dirty="0">
                <a:solidFill>
                  <a:prstClr val="black"/>
                </a:solidFill>
              </a:rPr>
              <a:t>长江三角洲地区城市分布图</a:t>
            </a:r>
            <a:r>
              <a:rPr lang="zh-CN" altLang="en-US" sz="28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sz="2800" dirty="0">
                <a:solidFill>
                  <a:prstClr val="black"/>
                </a:solidFill>
              </a:rPr>
              <a:t>。读图回答下列问题。</a:t>
            </a:r>
            <a:endParaRPr lang="en-US" altLang="zh-CN" sz="2800" dirty="0" smtClean="0">
              <a:solidFill>
                <a:prstClr val="black"/>
              </a:solidFill>
            </a:endParaRPr>
          </a:p>
        </p:txBody>
      </p:sp>
      <p:pic>
        <p:nvPicPr>
          <p:cNvPr id="13314" name="Picture 2" descr="10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40" y="1052736"/>
            <a:ext cx="3726579" cy="419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28"/>
          <p:cNvSpPr txBox="1"/>
          <p:nvPr/>
        </p:nvSpPr>
        <p:spPr>
          <a:xfrm>
            <a:off x="11217275" y="6400800"/>
            <a:ext cx="976313" cy="461963"/>
          </a:xfrm>
          <a:prstGeom prst="rect">
            <a:avLst/>
          </a:prstGeom>
          <a:solidFill>
            <a:srgbClr val="B4C7E7"/>
          </a:solidFill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答案</a:t>
            </a:r>
            <a:endParaRPr lang="zh-CN" altLang="en-US" sz="3200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6143761" y="1278187"/>
            <a:ext cx="17524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</a:rPr>
              <a:t>沿河、</a:t>
            </a:r>
            <a:r>
              <a:rPr lang="zh-CN" altLang="en-US" sz="2800" dirty="0" smtClean="0">
                <a:solidFill>
                  <a:srgbClr val="C00000"/>
                </a:solidFill>
                <a:latin typeface="Times New Roman" panose="02020603050405020304" pitchFamily="18" charset="0"/>
              </a:rPr>
              <a:t>沿</a:t>
            </a:r>
            <a:endParaRPr lang="zh-CN" altLang="zh-CN" sz="2800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3494285" y="1926259"/>
            <a:ext cx="366536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</a:rPr>
              <a:t>水运便利；取水方便</a:t>
            </a:r>
            <a:endParaRPr lang="zh-CN" altLang="zh-CN" sz="2800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" name="TextBox 7"/>
          <p:cNvSpPr txBox="1">
            <a:spLocks noChangeArrowheads="1"/>
          </p:cNvSpPr>
          <p:nvPr/>
        </p:nvSpPr>
        <p:spPr bwMode="auto">
          <a:xfrm>
            <a:off x="10120313" y="6400800"/>
            <a:ext cx="976312" cy="461963"/>
          </a:xfrm>
          <a:prstGeom prst="rect">
            <a:avLst/>
          </a:prstGeom>
          <a:solidFill>
            <a:srgbClr val="B4C7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</a:t>
            </a:r>
            <a:endParaRPr lang="zh-CN" altLang="en-US" sz="2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100"/>
          <p:cNvSpPr txBox="1">
            <a:spLocks noChangeArrowheads="1"/>
          </p:cNvSpPr>
          <p:nvPr/>
        </p:nvSpPr>
        <p:spPr bwMode="auto">
          <a:xfrm>
            <a:off x="357354" y="2764085"/>
            <a:ext cx="739483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algn="just" fontAlgn="base">
              <a:lnSpc>
                <a:spcPct val="150000"/>
              </a:lnSpc>
              <a:spcBef>
                <a:spcPct val="0"/>
              </a:spcBef>
              <a:tabLst>
                <a:tab pos="2250440" algn="l"/>
              </a:tabLst>
            </a:pPr>
            <a:r>
              <a:rPr lang="zh-CN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解析</a:t>
            </a:r>
            <a:r>
              <a:rPr lang="zh-CN" altLang="zh-CN" sz="28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　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</a:rPr>
              <a:t>从图上可以看出：长江三角洲地区的城市大多沿江、沿海分布，利于航运和供水。</a:t>
            </a:r>
            <a:endParaRPr lang="zh-CN" altLang="zh-CN" sz="2800" kern="100" dirty="0">
              <a:solidFill>
                <a:prstClr val="black"/>
              </a:solidFill>
              <a:latin typeface="Times New Roman" panose="02020603050405020304" pitchFamily="18" charset="0"/>
              <a:cs typeface="Courier New" panose="02070309020205020404"/>
            </a:endParaRPr>
          </a:p>
        </p:txBody>
      </p:sp>
      <p:sp>
        <p:nvSpPr>
          <p:cNvPr id="16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225" y="6283325"/>
            <a:ext cx="3952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Broadway" panose="04040905080B02020502" pitchFamily="82" charset="0"/>
                <a:ea typeface="楷体" panose="02010609060101010101" pitchFamily="49" charset="-122"/>
              </a:rPr>
              <a:t>1</a:t>
            </a:r>
            <a:endParaRPr lang="en-US" altLang="zh-CN" dirty="0">
              <a:latin typeface="Broadway" panose="04040905080B02020502" pitchFamily="82" charset="0"/>
              <a:ea typeface="楷体" panose="02010609060101010101" pitchFamily="49" charset="-122"/>
            </a:endParaRPr>
          </a:p>
        </p:txBody>
      </p:sp>
      <p:sp>
        <p:nvSpPr>
          <p:cNvPr id="17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360488" y="6283325"/>
            <a:ext cx="39528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Broadway" panose="04040905080B02020502" pitchFamily="82" charset="0"/>
                <a:ea typeface="楷体" panose="02010609060101010101" pitchFamily="49" charset="-122"/>
              </a:rPr>
              <a:t>2</a:t>
            </a:r>
            <a:endParaRPr lang="en-US" altLang="zh-CN" dirty="0">
              <a:solidFill>
                <a:prstClr val="black"/>
              </a:solidFill>
              <a:latin typeface="Broadway" panose="04040905080B02020502" pitchFamily="82" charset="0"/>
              <a:ea typeface="楷体" panose="02010609060101010101" pitchFamily="49" charset="-122"/>
            </a:endParaRPr>
          </a:p>
        </p:txBody>
      </p:sp>
      <p:sp>
        <p:nvSpPr>
          <p:cNvPr id="1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809750" y="6283325"/>
            <a:ext cx="3952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prstClr val="black"/>
                </a:solidFill>
                <a:latin typeface="Broadway" panose="04040905080B02020502" pitchFamily="82" charset="0"/>
                <a:ea typeface="楷体" panose="02010609060101010101" pitchFamily="49" charset="-122"/>
              </a:rPr>
              <a:t>3</a:t>
            </a:r>
            <a:endParaRPr lang="en-US" altLang="zh-CN">
              <a:solidFill>
                <a:prstClr val="black"/>
              </a:solidFill>
              <a:latin typeface="Broadway" panose="04040905080B02020502" pitchFamily="82" charset="0"/>
              <a:ea typeface="楷体" panose="02010609060101010101" pitchFamily="49" charset="-122"/>
            </a:endParaRPr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2259013" y="6283325"/>
            <a:ext cx="39528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prstClr val="black"/>
                </a:solidFill>
                <a:latin typeface="Broadway" panose="04040905080B02020502" pitchFamily="82" charset="0"/>
                <a:ea typeface="楷体" panose="02010609060101010101" pitchFamily="49" charset="-122"/>
              </a:rPr>
              <a:t>4</a:t>
            </a:r>
            <a:endParaRPr lang="en-US" altLang="zh-CN">
              <a:solidFill>
                <a:prstClr val="black"/>
              </a:solidFill>
              <a:latin typeface="Broadway" panose="04040905080B02020502" pitchFamily="82" charset="0"/>
              <a:ea typeface="楷体" panose="02010609060101010101" pitchFamily="49" charset="-122"/>
            </a:endParaRP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2708275" y="6283325"/>
            <a:ext cx="3952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FF"/>
                </a:solidFill>
                <a:latin typeface="Broadway" panose="04040905080B02020502" pitchFamily="82" charset="0"/>
                <a:ea typeface="楷体" panose="02010609060101010101" pitchFamily="49" charset="-122"/>
              </a:rPr>
              <a:t>5</a:t>
            </a:r>
            <a:endParaRPr lang="en-US" altLang="zh-CN" dirty="0">
              <a:solidFill>
                <a:srgbClr val="0000FF"/>
              </a:solidFill>
              <a:latin typeface="Broadway" panose="04040905080B02020502" pitchFamily="82" charset="0"/>
              <a:ea typeface="楷体" panose="02010609060101010101" pitchFamily="49" charset="-122"/>
            </a:endParaRPr>
          </a:p>
        </p:txBody>
      </p: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407368" y="1946976"/>
            <a:ext cx="134840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 smtClean="0">
                <a:solidFill>
                  <a:srgbClr val="C00000"/>
                </a:solidFill>
                <a:latin typeface="Times New Roman" panose="02020603050405020304" pitchFamily="18" charset="0"/>
              </a:rPr>
              <a:t>海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</a:rPr>
              <a:t>分布</a:t>
            </a:r>
            <a:endParaRPr lang="zh-CN" altLang="zh-CN" sz="2800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5" grpId="0"/>
      <p:bldP spid="15" grpId="1"/>
      <p:bldP spid="22" grpId="0"/>
      <p:bldP spid="22" grpId="1"/>
      <p:bldP spid="23" grpId="0"/>
      <p:bldP spid="23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57354" y="1196752"/>
            <a:ext cx="75039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长江三角洲的城市等级体系共有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</a:t>
            </a:r>
            <a:r>
              <a:rPr lang="zh-CN" alt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级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，等级最高的是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</a:t>
            </a:r>
            <a:r>
              <a:rPr lang="zh-CN" alt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28"/>
          <p:cNvSpPr txBox="1"/>
          <p:nvPr/>
        </p:nvSpPr>
        <p:spPr>
          <a:xfrm>
            <a:off x="11217275" y="6400800"/>
            <a:ext cx="976313" cy="461963"/>
          </a:xfrm>
          <a:prstGeom prst="rect">
            <a:avLst/>
          </a:prstGeom>
          <a:solidFill>
            <a:srgbClr val="B4C7E7"/>
          </a:solidFill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答案</a:t>
            </a:r>
            <a:endParaRPr lang="zh-CN" altLang="en-US" sz="3200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5935125" y="1268760"/>
            <a:ext cx="124099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 smtClean="0">
                <a:solidFill>
                  <a:srgbClr val="C00000"/>
                </a:solidFill>
                <a:latin typeface="Times New Roman" panose="02020603050405020304" pitchFamily="18" charset="0"/>
              </a:rPr>
              <a:t>五</a:t>
            </a:r>
            <a:endParaRPr lang="zh-CN" altLang="zh-CN" sz="2800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2278638" y="1916832"/>
            <a:ext cx="136909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 smtClean="0">
                <a:solidFill>
                  <a:srgbClr val="C00000"/>
                </a:solidFill>
                <a:latin typeface="Times New Roman" panose="02020603050405020304" pitchFamily="18" charset="0"/>
              </a:rPr>
              <a:t>上海</a:t>
            </a:r>
            <a:endParaRPr lang="zh-CN" altLang="zh-CN" sz="2800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" name="TextBox 7"/>
          <p:cNvSpPr txBox="1">
            <a:spLocks noChangeArrowheads="1"/>
          </p:cNvSpPr>
          <p:nvPr/>
        </p:nvSpPr>
        <p:spPr bwMode="auto">
          <a:xfrm>
            <a:off x="10120313" y="6400800"/>
            <a:ext cx="976312" cy="461963"/>
          </a:xfrm>
          <a:prstGeom prst="rect">
            <a:avLst/>
          </a:prstGeom>
          <a:solidFill>
            <a:srgbClr val="B4C7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</a:t>
            </a:r>
            <a:endParaRPr lang="zh-CN" altLang="en-US" sz="2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100"/>
          <p:cNvSpPr txBox="1">
            <a:spLocks noChangeArrowheads="1"/>
          </p:cNvSpPr>
          <p:nvPr/>
        </p:nvSpPr>
        <p:spPr bwMode="auto">
          <a:xfrm>
            <a:off x="357354" y="2564904"/>
            <a:ext cx="7610854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algn="just" fontAlgn="base">
              <a:lnSpc>
                <a:spcPct val="150000"/>
              </a:lnSpc>
              <a:spcBef>
                <a:spcPct val="0"/>
              </a:spcBef>
              <a:tabLst>
                <a:tab pos="2250440" algn="l"/>
              </a:tabLst>
            </a:pPr>
            <a:r>
              <a:rPr lang="zh-CN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解析</a:t>
            </a:r>
            <a:r>
              <a:rPr lang="zh-CN" altLang="zh-CN" sz="28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　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</a:rPr>
              <a:t>从图上可以看出，该地区城市等级共有五级，上海的等级最高。</a:t>
            </a:r>
            <a:endParaRPr lang="zh-CN" altLang="zh-CN" sz="2800" kern="100" dirty="0">
              <a:solidFill>
                <a:prstClr val="black"/>
              </a:solidFill>
              <a:latin typeface="Times New Roman" panose="02020603050405020304" pitchFamily="18" charset="0"/>
              <a:cs typeface="Courier New" panose="02070309020205020404"/>
            </a:endParaRPr>
          </a:p>
        </p:txBody>
      </p:sp>
      <p:sp>
        <p:nvSpPr>
          <p:cNvPr id="16" name="文本框 100"/>
          <p:cNvSpPr txBox="1">
            <a:spLocks noChangeArrowheads="1"/>
          </p:cNvSpPr>
          <p:nvPr/>
        </p:nvSpPr>
        <p:spPr bwMode="auto">
          <a:xfrm>
            <a:off x="357354" y="314072"/>
            <a:ext cx="1152554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54330" indent="-35433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marL="0" indent="0" algn="just" fontAlgn="base">
              <a:lnSpc>
                <a:spcPct val="150000"/>
              </a:lnSpc>
              <a:spcBef>
                <a:spcPct val="0"/>
              </a:spcBef>
              <a:tabLst>
                <a:tab pos="2250440" algn="l"/>
              </a:tabLst>
            </a:pPr>
            <a:r>
              <a:rPr lang="en-US" altLang="zh-CN" sz="2800" kern="100" dirty="0" smtClean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5.</a:t>
            </a:r>
            <a:r>
              <a:rPr lang="zh-CN" altLang="en-US" sz="2800" dirty="0" smtClean="0">
                <a:solidFill>
                  <a:prstClr val="black"/>
                </a:solidFill>
              </a:rPr>
              <a:t>下</a:t>
            </a:r>
            <a:r>
              <a:rPr lang="zh-CN" altLang="en-US" sz="2800" dirty="0">
                <a:solidFill>
                  <a:prstClr val="black"/>
                </a:solidFill>
              </a:rPr>
              <a:t>图为</a:t>
            </a:r>
            <a:r>
              <a:rPr lang="zh-CN" altLang="en-US" sz="28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sz="2800" dirty="0">
                <a:solidFill>
                  <a:prstClr val="black"/>
                </a:solidFill>
              </a:rPr>
              <a:t>长江三角洲地区城市分布图</a:t>
            </a:r>
            <a:r>
              <a:rPr lang="zh-CN" altLang="en-US" sz="28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sz="2800" dirty="0">
                <a:solidFill>
                  <a:prstClr val="black"/>
                </a:solidFill>
              </a:rPr>
              <a:t>。读图回答下列问题。</a:t>
            </a:r>
            <a:endParaRPr lang="en-US" altLang="zh-CN" sz="2800" dirty="0" smtClean="0">
              <a:solidFill>
                <a:prstClr val="black"/>
              </a:solidFill>
            </a:endParaRPr>
          </a:p>
        </p:txBody>
      </p:sp>
      <p:pic>
        <p:nvPicPr>
          <p:cNvPr id="17" name="Picture 2" descr="10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40" y="1052736"/>
            <a:ext cx="3726579" cy="419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225" y="6283325"/>
            <a:ext cx="3952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Broadway" panose="04040905080B02020502" pitchFamily="82" charset="0"/>
                <a:ea typeface="楷体" panose="02010609060101010101" pitchFamily="49" charset="-122"/>
              </a:rPr>
              <a:t>1</a:t>
            </a:r>
            <a:endParaRPr lang="en-US" altLang="zh-CN" dirty="0">
              <a:latin typeface="Broadway" panose="04040905080B02020502" pitchFamily="82" charset="0"/>
              <a:ea typeface="楷体" panose="02010609060101010101" pitchFamily="49" charset="-122"/>
            </a:endParaRPr>
          </a:p>
        </p:txBody>
      </p:sp>
      <p:sp>
        <p:nvSpPr>
          <p:cNvPr id="19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360488" y="6283325"/>
            <a:ext cx="39528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Broadway" panose="04040905080B02020502" pitchFamily="82" charset="0"/>
                <a:ea typeface="楷体" panose="02010609060101010101" pitchFamily="49" charset="-122"/>
              </a:rPr>
              <a:t>2</a:t>
            </a:r>
            <a:endParaRPr lang="en-US" altLang="zh-CN" dirty="0">
              <a:solidFill>
                <a:prstClr val="black"/>
              </a:solidFill>
              <a:latin typeface="Broadway" panose="04040905080B02020502" pitchFamily="82" charset="0"/>
              <a:ea typeface="楷体" panose="02010609060101010101" pitchFamily="49" charset="-122"/>
            </a:endParaRPr>
          </a:p>
        </p:txBody>
      </p:sp>
      <p:sp>
        <p:nvSpPr>
          <p:cNvPr id="20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809750" y="6283325"/>
            <a:ext cx="3952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prstClr val="black"/>
                </a:solidFill>
                <a:latin typeface="Broadway" panose="04040905080B02020502" pitchFamily="82" charset="0"/>
                <a:ea typeface="楷体" panose="02010609060101010101" pitchFamily="49" charset="-122"/>
              </a:rPr>
              <a:t>3</a:t>
            </a:r>
            <a:endParaRPr lang="en-US" altLang="zh-CN">
              <a:solidFill>
                <a:prstClr val="black"/>
              </a:solidFill>
              <a:latin typeface="Broadway" panose="04040905080B02020502" pitchFamily="82" charset="0"/>
              <a:ea typeface="楷体" panose="02010609060101010101" pitchFamily="49" charset="-122"/>
            </a:endParaRPr>
          </a:p>
        </p:txBody>
      </p:sp>
      <p:sp>
        <p:nvSpPr>
          <p:cNvPr id="23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2259013" y="6283325"/>
            <a:ext cx="39528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prstClr val="black"/>
                </a:solidFill>
                <a:latin typeface="Broadway" panose="04040905080B02020502" pitchFamily="82" charset="0"/>
                <a:ea typeface="楷体" panose="02010609060101010101" pitchFamily="49" charset="-122"/>
              </a:rPr>
              <a:t>4</a:t>
            </a:r>
            <a:endParaRPr lang="en-US" altLang="zh-CN">
              <a:solidFill>
                <a:prstClr val="black"/>
              </a:solidFill>
              <a:latin typeface="Broadway" panose="04040905080B02020502" pitchFamily="82" charset="0"/>
              <a:ea typeface="楷体" panose="02010609060101010101" pitchFamily="49" charset="-122"/>
            </a:endParaRPr>
          </a:p>
        </p:txBody>
      </p:sp>
      <p:sp>
        <p:nvSpPr>
          <p:cNvPr id="24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2708275" y="6283325"/>
            <a:ext cx="3952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FF"/>
                </a:solidFill>
                <a:latin typeface="Broadway" panose="04040905080B02020502" pitchFamily="82" charset="0"/>
                <a:ea typeface="楷体" panose="02010609060101010101" pitchFamily="49" charset="-122"/>
              </a:rPr>
              <a:t>5</a:t>
            </a:r>
            <a:endParaRPr lang="en-US" altLang="zh-CN" dirty="0">
              <a:solidFill>
                <a:srgbClr val="0000FF"/>
              </a:solidFill>
              <a:latin typeface="Broadway" panose="04040905080B02020502" pitchFamily="82" charset="0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5" grpId="0"/>
      <p:bldP spid="15" grpId="1"/>
      <p:bldP spid="22" grpId="0"/>
      <p:bldP spid="22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57354" y="1124744"/>
            <a:ext cx="7503997" cy="66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简述不同规模城市服务功能的差异。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28"/>
          <p:cNvSpPr txBox="1"/>
          <p:nvPr/>
        </p:nvSpPr>
        <p:spPr>
          <a:xfrm>
            <a:off x="11217275" y="6400800"/>
            <a:ext cx="976313" cy="461963"/>
          </a:xfrm>
          <a:prstGeom prst="rect">
            <a:avLst/>
          </a:prstGeom>
          <a:solidFill>
            <a:srgbClr val="B4C7E7"/>
          </a:solidFill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答案</a:t>
            </a:r>
            <a:endParaRPr lang="zh-CN" altLang="en-US" sz="3200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357354" y="1916832"/>
            <a:ext cx="7569594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答案   </a:t>
            </a:r>
            <a:r>
              <a:rPr lang="zh-CN" altLang="en-US" sz="2800" dirty="0" smtClean="0">
                <a:solidFill>
                  <a:srgbClr val="C00000"/>
                </a:solidFill>
                <a:latin typeface="Times New Roman" panose="02020603050405020304" pitchFamily="18" charset="0"/>
              </a:rPr>
              <a:t>等级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</a:rPr>
              <a:t>越高，规模越大，服务功能越多，辐射范围越广；等级越低，则反之。</a:t>
            </a:r>
            <a:endParaRPr lang="zh-CN" altLang="zh-CN" sz="2800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" name="TextBox 7"/>
          <p:cNvSpPr txBox="1">
            <a:spLocks noChangeArrowheads="1"/>
          </p:cNvSpPr>
          <p:nvPr/>
        </p:nvSpPr>
        <p:spPr bwMode="auto">
          <a:xfrm>
            <a:off x="10120313" y="6400800"/>
            <a:ext cx="976312" cy="461963"/>
          </a:xfrm>
          <a:prstGeom prst="rect">
            <a:avLst/>
          </a:prstGeom>
          <a:solidFill>
            <a:srgbClr val="B4C7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</a:t>
            </a:r>
            <a:endParaRPr lang="zh-CN" altLang="en-US" sz="2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100"/>
          <p:cNvSpPr txBox="1">
            <a:spLocks noChangeArrowheads="1"/>
          </p:cNvSpPr>
          <p:nvPr/>
        </p:nvSpPr>
        <p:spPr bwMode="auto">
          <a:xfrm>
            <a:off x="357354" y="3340523"/>
            <a:ext cx="7042035" cy="664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algn="just" fontAlgn="base">
              <a:lnSpc>
                <a:spcPct val="150000"/>
              </a:lnSpc>
              <a:spcBef>
                <a:spcPct val="0"/>
              </a:spcBef>
              <a:tabLst>
                <a:tab pos="2250440" algn="l"/>
              </a:tabLst>
            </a:pPr>
            <a:r>
              <a:rPr lang="zh-CN" altLang="zh-CN" sz="2800" b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解析</a:t>
            </a:r>
            <a:r>
              <a:rPr lang="zh-CN" altLang="zh-CN" sz="28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　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</a:rPr>
              <a:t>考查不同规模城市服务功能的差异。</a:t>
            </a:r>
            <a:endParaRPr lang="zh-CN" altLang="zh-CN" sz="2800" kern="100" dirty="0">
              <a:solidFill>
                <a:prstClr val="black"/>
              </a:solidFill>
              <a:latin typeface="Times New Roman" panose="02020603050405020304" pitchFamily="18" charset="0"/>
              <a:cs typeface="Courier New" panose="02070309020205020404"/>
            </a:endParaRPr>
          </a:p>
        </p:txBody>
      </p:sp>
      <p:sp>
        <p:nvSpPr>
          <p:cNvPr id="14" name="文本框 100"/>
          <p:cNvSpPr txBox="1">
            <a:spLocks noChangeArrowheads="1"/>
          </p:cNvSpPr>
          <p:nvPr/>
        </p:nvSpPr>
        <p:spPr bwMode="auto">
          <a:xfrm>
            <a:off x="357354" y="314072"/>
            <a:ext cx="1152554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54330" indent="-35433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marL="0" indent="0" algn="just" fontAlgn="base">
              <a:lnSpc>
                <a:spcPct val="150000"/>
              </a:lnSpc>
              <a:spcBef>
                <a:spcPct val="0"/>
              </a:spcBef>
              <a:tabLst>
                <a:tab pos="2250440" algn="l"/>
              </a:tabLst>
            </a:pPr>
            <a:r>
              <a:rPr lang="en-US" altLang="zh-CN" sz="2800" kern="100" dirty="0" smtClean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5.</a:t>
            </a:r>
            <a:r>
              <a:rPr lang="zh-CN" altLang="en-US" sz="2800" dirty="0" smtClean="0">
                <a:solidFill>
                  <a:prstClr val="black"/>
                </a:solidFill>
              </a:rPr>
              <a:t>下</a:t>
            </a:r>
            <a:r>
              <a:rPr lang="zh-CN" altLang="en-US" sz="2800" dirty="0">
                <a:solidFill>
                  <a:prstClr val="black"/>
                </a:solidFill>
              </a:rPr>
              <a:t>图为</a:t>
            </a:r>
            <a:r>
              <a:rPr lang="zh-CN" altLang="en-US" sz="28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sz="2800" dirty="0">
                <a:solidFill>
                  <a:prstClr val="black"/>
                </a:solidFill>
              </a:rPr>
              <a:t>长江三角洲地区城市分布图</a:t>
            </a:r>
            <a:r>
              <a:rPr lang="zh-CN" altLang="en-US" sz="28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sz="2800" dirty="0">
                <a:solidFill>
                  <a:prstClr val="black"/>
                </a:solidFill>
              </a:rPr>
              <a:t>。读图回答下列问题。</a:t>
            </a:r>
            <a:endParaRPr lang="en-US" altLang="zh-CN" sz="2800" dirty="0" smtClean="0">
              <a:solidFill>
                <a:prstClr val="black"/>
              </a:solidFill>
            </a:endParaRPr>
          </a:p>
        </p:txBody>
      </p:sp>
      <p:pic>
        <p:nvPicPr>
          <p:cNvPr id="16" name="Picture 2" descr="10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40" y="1052736"/>
            <a:ext cx="3726579" cy="419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21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911225" y="6283325"/>
            <a:ext cx="3952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Broadway" panose="04040905080B02020502" pitchFamily="82" charset="0"/>
                <a:ea typeface="楷体" panose="02010609060101010101" pitchFamily="49" charset="-122"/>
              </a:rPr>
              <a:t>1</a:t>
            </a:r>
            <a:endParaRPr lang="en-US" altLang="zh-CN" dirty="0">
              <a:latin typeface="Broadway" panose="04040905080B02020502" pitchFamily="82" charset="0"/>
              <a:ea typeface="楷体" panose="02010609060101010101" pitchFamily="49" charset="-122"/>
            </a:endParaRPr>
          </a:p>
        </p:txBody>
      </p:sp>
      <p:sp>
        <p:nvSpPr>
          <p:cNvPr id="18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1360488" y="6283325"/>
            <a:ext cx="39528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Broadway" panose="04040905080B02020502" pitchFamily="82" charset="0"/>
                <a:ea typeface="楷体" panose="02010609060101010101" pitchFamily="49" charset="-122"/>
              </a:rPr>
              <a:t>2</a:t>
            </a:r>
            <a:endParaRPr lang="en-US" altLang="zh-CN" dirty="0">
              <a:solidFill>
                <a:prstClr val="black"/>
              </a:solidFill>
              <a:latin typeface="Broadway" panose="04040905080B02020502" pitchFamily="82" charset="0"/>
              <a:ea typeface="楷体" panose="02010609060101010101" pitchFamily="49" charset="-122"/>
            </a:endParaRPr>
          </a:p>
        </p:txBody>
      </p:sp>
      <p:sp>
        <p:nvSpPr>
          <p:cNvPr id="19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809750" y="6283325"/>
            <a:ext cx="3952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prstClr val="black"/>
                </a:solidFill>
                <a:latin typeface="Broadway" panose="04040905080B02020502" pitchFamily="82" charset="0"/>
                <a:ea typeface="楷体" panose="02010609060101010101" pitchFamily="49" charset="-122"/>
              </a:rPr>
              <a:t>3</a:t>
            </a:r>
            <a:endParaRPr lang="en-US" altLang="zh-CN">
              <a:solidFill>
                <a:prstClr val="black"/>
              </a:solidFill>
              <a:latin typeface="Broadway" panose="04040905080B02020502" pitchFamily="82" charset="0"/>
              <a:ea typeface="楷体" panose="02010609060101010101" pitchFamily="49" charset="-122"/>
            </a:endParaRPr>
          </a:p>
        </p:txBody>
      </p:sp>
      <p:sp>
        <p:nvSpPr>
          <p:cNvPr id="20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2259013" y="6283325"/>
            <a:ext cx="39528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prstClr val="black"/>
                </a:solidFill>
                <a:latin typeface="Broadway" panose="04040905080B02020502" pitchFamily="82" charset="0"/>
                <a:ea typeface="楷体" panose="02010609060101010101" pitchFamily="49" charset="-122"/>
              </a:rPr>
              <a:t>4</a:t>
            </a:r>
            <a:endParaRPr lang="en-US" altLang="zh-CN">
              <a:solidFill>
                <a:prstClr val="black"/>
              </a:solidFill>
              <a:latin typeface="Broadway" panose="04040905080B02020502" pitchFamily="82" charset="0"/>
              <a:ea typeface="楷体" panose="02010609060101010101" pitchFamily="49" charset="-122"/>
            </a:endParaRPr>
          </a:p>
        </p:txBody>
      </p:sp>
      <p:sp>
        <p:nvSpPr>
          <p:cNvPr id="23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2708275" y="6283325"/>
            <a:ext cx="3952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FF"/>
                </a:solidFill>
                <a:latin typeface="Broadway" panose="04040905080B02020502" pitchFamily="82" charset="0"/>
                <a:ea typeface="楷体" panose="02010609060101010101" pitchFamily="49" charset="-122"/>
              </a:rPr>
              <a:t>5</a:t>
            </a:r>
            <a:endParaRPr lang="en-US" altLang="zh-CN" dirty="0">
              <a:solidFill>
                <a:srgbClr val="0000FF"/>
              </a:solidFill>
              <a:latin typeface="Broadway" panose="04040905080B02020502" pitchFamily="82" charset="0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22" grpId="0"/>
      <p:bldP spid="2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2770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639680" y="4"/>
            <a:ext cx="2377440" cy="7556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320" b="1" i="0" u="none" strike="noStrike" kern="1200" cap="none" spc="0" normalizeH="0" baseline="0" noProof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美国纽约</a:t>
            </a:r>
            <a:endParaRPr kumimoji="1" lang="zh-CN" altLang="en-US" sz="4320" b="1" i="0" u="none" strike="noStrike" kern="1200" cap="none" spc="0" normalizeH="0" baseline="0" noProof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chemeClr val="tx1"/>
              </a:solidFill>
              <a:effectLst>
                <a:outerShdw blurRad="50800" algn="tl" rotWithShape="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57355" y="880439"/>
            <a:ext cx="7977334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  <a:r>
              <a:rPr lang="zh-CN" altLang="en-US" sz="2600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大城市在区域中的作用大，应加快苏州、宁波等中等城市的建设步伐，使之成为像上海一样的大城市或特大城市。</a:t>
            </a:r>
            <a:r>
              <a:rPr lang="zh-CN" altLang="en-US" sz="26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这一观点是否正确？为什么？</a:t>
            </a:r>
            <a:endParaRPr lang="zh-CN" altLang="en-US" sz="2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28"/>
          <p:cNvSpPr txBox="1"/>
          <p:nvPr/>
        </p:nvSpPr>
        <p:spPr>
          <a:xfrm>
            <a:off x="11217275" y="6400800"/>
            <a:ext cx="976313" cy="461963"/>
          </a:xfrm>
          <a:prstGeom prst="rect">
            <a:avLst/>
          </a:prstGeom>
          <a:solidFill>
            <a:srgbClr val="B4C7E7"/>
          </a:solidFill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zh-CN" altLang="en-US" sz="240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答案</a:t>
            </a:r>
            <a:endParaRPr lang="zh-CN" altLang="en-US" sz="3200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357353" y="2636161"/>
            <a:ext cx="7977335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600" b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答案  </a:t>
            </a:r>
            <a:r>
              <a:rPr lang="zh-CN" altLang="en-US" sz="2600" dirty="0" smtClean="0">
                <a:solidFill>
                  <a:srgbClr val="C00000"/>
                </a:solidFill>
                <a:latin typeface="Times New Roman" panose="02020603050405020304" pitchFamily="18" charset="0"/>
              </a:rPr>
              <a:t>不</a:t>
            </a:r>
            <a:r>
              <a:rPr lang="zh-CN" altLang="en-US" sz="2600" dirty="0">
                <a:solidFill>
                  <a:srgbClr val="C00000"/>
                </a:solidFill>
                <a:latin typeface="Times New Roman" panose="02020603050405020304" pitchFamily="18" charset="0"/>
              </a:rPr>
              <a:t>正确。每个城市都有与之相适应的服务范围，一定的地域内也有与之相适应的城市规模。盲目扩大城市规模，会导致各自的服务人口减少，反而不利于城市的发展。</a:t>
            </a:r>
            <a:endParaRPr lang="zh-CN" altLang="zh-CN" sz="2600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" name="TextBox 7"/>
          <p:cNvSpPr txBox="1">
            <a:spLocks noChangeArrowheads="1"/>
          </p:cNvSpPr>
          <p:nvPr/>
        </p:nvSpPr>
        <p:spPr bwMode="auto">
          <a:xfrm>
            <a:off x="10120313" y="6400800"/>
            <a:ext cx="976312" cy="461963"/>
          </a:xfrm>
          <a:prstGeom prst="rect">
            <a:avLst/>
          </a:prstGeom>
          <a:solidFill>
            <a:srgbClr val="B4C7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</a:t>
            </a:r>
            <a:endParaRPr lang="zh-CN" altLang="en-US" sz="2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100"/>
          <p:cNvSpPr txBox="1">
            <a:spLocks noChangeArrowheads="1"/>
          </p:cNvSpPr>
          <p:nvPr/>
        </p:nvSpPr>
        <p:spPr bwMode="auto">
          <a:xfrm>
            <a:off x="357354" y="5041819"/>
            <a:ext cx="7991437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algn="just" fontAlgn="base">
              <a:lnSpc>
                <a:spcPct val="150000"/>
              </a:lnSpc>
              <a:spcBef>
                <a:spcPct val="0"/>
              </a:spcBef>
              <a:tabLst>
                <a:tab pos="2250440" algn="l"/>
              </a:tabLst>
            </a:pPr>
            <a:r>
              <a:rPr lang="zh-CN" altLang="zh-CN" sz="2600" b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解析</a:t>
            </a:r>
            <a:r>
              <a:rPr lang="zh-CN" altLang="zh-CN" sz="26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　</a:t>
            </a:r>
            <a:r>
              <a:rPr lang="zh-CN" altLang="en-US" sz="2600" dirty="0">
                <a:solidFill>
                  <a:prstClr val="black"/>
                </a:solidFill>
                <a:latin typeface="Times New Roman" panose="02020603050405020304" pitchFamily="18" charset="0"/>
              </a:rPr>
              <a:t>结合中心地理论的内容，明确该观点不正确，阐释其理由。</a:t>
            </a:r>
            <a:endParaRPr lang="zh-CN" altLang="zh-CN" sz="2600" kern="100" dirty="0">
              <a:solidFill>
                <a:prstClr val="black"/>
              </a:solidFill>
              <a:latin typeface="Times New Roman" panose="02020603050405020304" pitchFamily="18" charset="0"/>
              <a:cs typeface="Courier New" panose="02070309020205020404"/>
            </a:endParaRPr>
          </a:p>
        </p:txBody>
      </p:sp>
      <p:pic>
        <p:nvPicPr>
          <p:cNvPr id="14" name="图片 25">
            <a:hlinkClick r:id="rId1" action="ppaction://hlinksldjump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750" y="5751830"/>
            <a:ext cx="603250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文本框 100"/>
          <p:cNvSpPr txBox="1">
            <a:spLocks noChangeArrowheads="1"/>
          </p:cNvSpPr>
          <p:nvPr/>
        </p:nvSpPr>
        <p:spPr bwMode="auto">
          <a:xfrm>
            <a:off x="357354" y="260648"/>
            <a:ext cx="11525544" cy="619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54330" indent="-35433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marL="0" indent="0" algn="just" fontAlgn="base">
              <a:lnSpc>
                <a:spcPct val="150000"/>
              </a:lnSpc>
              <a:spcBef>
                <a:spcPct val="0"/>
              </a:spcBef>
              <a:tabLst>
                <a:tab pos="2250440" algn="l"/>
              </a:tabLst>
            </a:pPr>
            <a:r>
              <a:rPr lang="en-US" altLang="zh-CN" sz="2600" kern="100" dirty="0" smtClean="0">
                <a:solidFill>
                  <a:prstClr val="black"/>
                </a:solidFill>
                <a:latin typeface="Times New Roman" panose="02020603050405020304" pitchFamily="18" charset="0"/>
                <a:cs typeface="Courier New" panose="02070309020205020404"/>
              </a:rPr>
              <a:t>5.</a:t>
            </a:r>
            <a:r>
              <a:rPr lang="zh-CN" altLang="en-US" sz="2600" dirty="0" smtClean="0">
                <a:solidFill>
                  <a:prstClr val="black"/>
                </a:solidFill>
              </a:rPr>
              <a:t>下</a:t>
            </a:r>
            <a:r>
              <a:rPr lang="zh-CN" altLang="en-US" sz="2600" dirty="0">
                <a:solidFill>
                  <a:prstClr val="black"/>
                </a:solidFill>
              </a:rPr>
              <a:t>图为</a:t>
            </a:r>
            <a:r>
              <a:rPr lang="zh-CN" altLang="en-US" sz="26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sz="2600" dirty="0">
                <a:solidFill>
                  <a:prstClr val="black"/>
                </a:solidFill>
              </a:rPr>
              <a:t>长江三角洲地区城市分布图</a:t>
            </a:r>
            <a:r>
              <a:rPr lang="zh-CN" altLang="en-US" sz="26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sz="2600" dirty="0">
                <a:solidFill>
                  <a:prstClr val="black"/>
                </a:solidFill>
              </a:rPr>
              <a:t>。读图回答下列问题。</a:t>
            </a:r>
            <a:endParaRPr lang="en-US" altLang="zh-CN" sz="2600" dirty="0" smtClean="0">
              <a:solidFill>
                <a:prstClr val="black"/>
              </a:solidFill>
            </a:endParaRPr>
          </a:p>
        </p:txBody>
      </p:sp>
      <p:pic>
        <p:nvPicPr>
          <p:cNvPr id="17" name="Picture 2" descr="10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40" y="1052736"/>
            <a:ext cx="3726579" cy="419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21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911225" y="6283325"/>
            <a:ext cx="3952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Broadway" panose="04040905080B02020502" pitchFamily="82" charset="0"/>
                <a:ea typeface="楷体" panose="02010609060101010101" pitchFamily="49" charset="-122"/>
              </a:rPr>
              <a:t>1</a:t>
            </a:r>
            <a:endParaRPr lang="en-US" altLang="zh-CN" dirty="0">
              <a:latin typeface="Broadway" panose="04040905080B02020502" pitchFamily="82" charset="0"/>
              <a:ea typeface="楷体" panose="02010609060101010101" pitchFamily="49" charset="-122"/>
            </a:endParaRPr>
          </a:p>
        </p:txBody>
      </p:sp>
      <p:sp>
        <p:nvSpPr>
          <p:cNvPr id="19" name="Rectangle 21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360488" y="6283325"/>
            <a:ext cx="39528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Broadway" panose="04040905080B02020502" pitchFamily="82" charset="0"/>
                <a:ea typeface="楷体" panose="02010609060101010101" pitchFamily="49" charset="-122"/>
              </a:rPr>
              <a:t>2</a:t>
            </a:r>
            <a:endParaRPr lang="en-US" altLang="zh-CN" dirty="0">
              <a:solidFill>
                <a:prstClr val="black"/>
              </a:solidFill>
              <a:latin typeface="Broadway" panose="04040905080B02020502" pitchFamily="82" charset="0"/>
              <a:ea typeface="楷体" panose="02010609060101010101" pitchFamily="49" charset="-122"/>
            </a:endParaRPr>
          </a:p>
        </p:txBody>
      </p:sp>
      <p:sp>
        <p:nvSpPr>
          <p:cNvPr id="20" name="Rectangle 21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1809750" y="6283325"/>
            <a:ext cx="3952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prstClr val="black"/>
                </a:solidFill>
                <a:latin typeface="Broadway" panose="04040905080B02020502" pitchFamily="82" charset="0"/>
                <a:ea typeface="楷体" panose="02010609060101010101" pitchFamily="49" charset="-122"/>
              </a:rPr>
              <a:t>3</a:t>
            </a:r>
            <a:endParaRPr lang="en-US" altLang="zh-CN">
              <a:solidFill>
                <a:prstClr val="black"/>
              </a:solidFill>
              <a:latin typeface="Broadway" panose="04040905080B02020502" pitchFamily="82" charset="0"/>
              <a:ea typeface="楷体" panose="02010609060101010101" pitchFamily="49" charset="-122"/>
            </a:endParaRPr>
          </a:p>
        </p:txBody>
      </p:sp>
      <p:sp>
        <p:nvSpPr>
          <p:cNvPr id="23" name="Rectangle 21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2259013" y="6283325"/>
            <a:ext cx="39528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prstClr val="black"/>
                </a:solidFill>
                <a:latin typeface="Broadway" panose="04040905080B02020502" pitchFamily="82" charset="0"/>
                <a:ea typeface="楷体" panose="02010609060101010101" pitchFamily="49" charset="-122"/>
              </a:rPr>
              <a:t>4</a:t>
            </a:r>
            <a:endParaRPr lang="en-US" altLang="zh-CN">
              <a:solidFill>
                <a:prstClr val="black"/>
              </a:solidFill>
              <a:latin typeface="Broadway" panose="04040905080B02020502" pitchFamily="82" charset="0"/>
              <a:ea typeface="楷体" panose="02010609060101010101" pitchFamily="49" charset="-122"/>
            </a:endParaRPr>
          </a:p>
        </p:txBody>
      </p:sp>
      <p:sp>
        <p:nvSpPr>
          <p:cNvPr id="24" name="Rectangle 21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2708275" y="6283325"/>
            <a:ext cx="395288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898" tIns="60948" rIns="121898" bIns="60948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FF"/>
                </a:solidFill>
                <a:latin typeface="Broadway" panose="04040905080B02020502" pitchFamily="82" charset="0"/>
                <a:ea typeface="楷体" panose="02010609060101010101" pitchFamily="49" charset="-122"/>
              </a:rPr>
              <a:t>5</a:t>
            </a:r>
            <a:endParaRPr lang="en-US" altLang="zh-CN" dirty="0">
              <a:solidFill>
                <a:srgbClr val="0000FF"/>
              </a:solidFill>
              <a:latin typeface="Broadway" panose="04040905080B02020502" pitchFamily="82" charset="0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22" grpId="0"/>
      <p:bldP spid="2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3794" name="Picture 2"/>
          <p:cNvPicPr>
            <a:picLocks noChangeAspect="1"/>
          </p:cNvPicPr>
          <p:nvPr/>
        </p:nvPicPr>
        <p:blipFill>
          <a:blip r:embed="rId1">
            <a:lum bright="-12000" contrast="14000"/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639680" y="4"/>
            <a:ext cx="2377440" cy="7556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320" b="1" i="0" u="none" strike="noStrike" kern="1200" cap="none" spc="0" normalizeH="0" baseline="0" noProof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中国上海</a:t>
            </a:r>
            <a:endParaRPr kumimoji="1" lang="zh-CN" altLang="en-US" sz="4320" b="1" i="0" u="none" strike="noStrike" kern="1200" cap="none" spc="0" normalizeH="0" baseline="0" noProof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chemeClr val="tx1"/>
              </a:solidFill>
              <a:effectLst>
                <a:outerShdw blurRad="50800" algn="tl" rotWithShape="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4818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906"/>
            <a:ext cx="109728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642355" y="4"/>
            <a:ext cx="2926080" cy="7556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320" b="1" i="0" u="none" strike="noStrike" kern="1200" cap="none" spc="0" normalizeH="0" baseline="0" noProof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美国洛杉矶</a:t>
            </a:r>
            <a:endParaRPr kumimoji="1" lang="zh-CN" altLang="en-US" sz="4320" b="1" i="0" u="none" strike="noStrike" kern="1200" cap="none" spc="0" normalizeH="0" baseline="0" noProof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chemeClr val="tx1"/>
              </a:solidFill>
              <a:effectLst>
                <a:outerShdw blurRad="50800" algn="tl" rotWithShape="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584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0"/>
            <a:ext cx="10967086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647711" y="4"/>
            <a:ext cx="4023360" cy="7556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320" b="1" i="0" u="none" strike="noStrike" kern="1200" cap="none" spc="0" normalizeH="0" baseline="0" noProof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尼日利亚拉各斯</a:t>
            </a:r>
            <a:endParaRPr kumimoji="1" lang="zh-CN" altLang="en-US" sz="4320" b="1" i="0" u="none" strike="noStrike" kern="1200" cap="none" spc="0" normalizeH="0" baseline="0" noProof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chemeClr val="tx1"/>
              </a:solidFill>
              <a:effectLst>
                <a:outerShdw blurRad="50800" algn="tl" rotWithShape="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6866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645037" y="4"/>
            <a:ext cx="3474720" cy="7556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320" b="1" i="0" u="none" strike="noStrike" kern="1200" cap="none" spc="0" normalizeH="0" baseline="0" noProof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50800" algn="tl" rotWithShape="0">
                    <a:srgbClr val="00000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印度加尔各答</a:t>
            </a:r>
            <a:endParaRPr kumimoji="1" lang="zh-CN" altLang="en-US" sz="4320" b="1" i="0" u="none" strike="noStrike" kern="1200" cap="none" spc="0" normalizeH="0" baseline="0" noProof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chemeClr val="tx1"/>
              </a:solidFill>
              <a:effectLst>
                <a:outerShdw blurRad="50800" algn="tl" rotWithShape="0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绿色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高清演示">
      <a:majorFont>
        <a:latin typeface="Arial Black"/>
        <a:ea typeface="微软雅黑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蓝色暖调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高清演示">
      <a:majorFont>
        <a:latin typeface="Arial Black"/>
        <a:ea typeface="微软雅黑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蓝色暖调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高清演示">
      <a:majorFont>
        <a:latin typeface="Arial Black"/>
        <a:ea typeface="微软雅黑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anchor="ctr"/>
      <a:lstStyle>
        <a:defPPr algn="ctr" fontAlgn="auto">
          <a:spcBef>
            <a:spcPts val="0"/>
          </a:spcBef>
          <a:spcAft>
            <a:spcPts val="0"/>
          </a:spcAft>
          <a:buFontTx/>
          <a:buNone/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">
  <a:themeElements>
    <a:clrScheme name="蓝色暖调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高清演示">
      <a:majorFont>
        <a:latin typeface="Arial Black"/>
        <a:ea typeface="微软雅黑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anchor="ctr"/>
      <a:lstStyle>
        <a:defPPr algn="ctr" fontAlgn="auto">
          <a:spcBef>
            <a:spcPts val="0"/>
          </a:spcBef>
          <a:spcAft>
            <a:spcPts val="0"/>
          </a:spcAft>
          <a:buFontTx/>
          <a:buNone/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4660</Words>
  <Application>WPS 演示</Application>
  <PresentationFormat>宽屏</PresentationFormat>
  <Paragraphs>612</Paragraphs>
  <Slides>50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50</vt:i4>
      </vt:variant>
    </vt:vector>
  </HeadingPairs>
  <TitlesOfParts>
    <vt:vector size="78" baseType="lpstr">
      <vt:lpstr>Arial</vt:lpstr>
      <vt:lpstr>宋体</vt:lpstr>
      <vt:lpstr>Wingdings</vt:lpstr>
      <vt:lpstr>Arial Black</vt:lpstr>
      <vt:lpstr>微软雅黑</vt:lpstr>
      <vt:lpstr>华康俪金黑W8(P)</vt:lpstr>
      <vt:lpstr>Times New Roman</vt:lpstr>
      <vt:lpstr>微软雅黑 Light</vt:lpstr>
      <vt:lpstr>黑体</vt:lpstr>
      <vt:lpstr>明黑</vt:lpstr>
      <vt:lpstr>Calibri</vt:lpstr>
      <vt:lpstr>Impact</vt:lpstr>
      <vt:lpstr>Courier New</vt:lpstr>
      <vt:lpstr>Times New Roman</vt:lpstr>
      <vt:lpstr>Arial Unicode MS</vt:lpstr>
      <vt:lpstr>Courier New</vt:lpstr>
      <vt:lpstr>Broadway</vt:lpstr>
      <vt:lpstr>楷体</vt:lpstr>
      <vt:lpstr>Verdana</vt:lpstr>
      <vt:lpstr>华文宋体</vt:lpstr>
      <vt:lpstr>华文细黑</vt:lpstr>
      <vt:lpstr>Agency FB</vt:lpstr>
      <vt:lpstr>Office 主题</vt:lpstr>
      <vt:lpstr>1_Office 主题</vt:lpstr>
      <vt:lpstr>2_Office 主题</vt:lpstr>
      <vt:lpstr>3_Office 主题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不同等级城市的服务功能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1.城市等级的划分</vt:lpstr>
      <vt:lpstr>2.不同等级城市的特点</vt:lpstr>
      <vt:lpstr>3.城市等级的影响因素</vt:lpstr>
      <vt:lpstr>3.城市等级的影响因素</vt:lpstr>
      <vt:lpstr>4.不同等级城市服务嵌套理论的特点</vt:lpstr>
      <vt:lpstr>5.影响城市的区位因素</vt:lpstr>
      <vt:lpstr>PowerPoint 演示文稿</vt:lpstr>
      <vt:lpstr>PowerPoint 演示文稿</vt:lpstr>
      <vt:lpstr>小  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城市内部空间结构</dc:title>
  <dc:creator/>
  <cp:lastModifiedBy>嘉永</cp:lastModifiedBy>
  <cp:revision>99</cp:revision>
  <dcterms:created xsi:type="dcterms:W3CDTF">2014-07-17T07:10:00Z</dcterms:created>
  <dcterms:modified xsi:type="dcterms:W3CDTF">2020-02-24T14:05:35Z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</Properties>
</file>